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7" r:id="rId2"/>
    <p:sldId id="258" r:id="rId3"/>
    <p:sldId id="259" r:id="rId4"/>
    <p:sldId id="260" r:id="rId5"/>
    <p:sldId id="286" r:id="rId6"/>
    <p:sldId id="261" r:id="rId7"/>
    <p:sldId id="281" r:id="rId8"/>
    <p:sldId id="262" r:id="rId9"/>
    <p:sldId id="282" r:id="rId10"/>
    <p:sldId id="263" r:id="rId11"/>
    <p:sldId id="283" r:id="rId12"/>
    <p:sldId id="264" r:id="rId13"/>
    <p:sldId id="284" r:id="rId14"/>
    <p:sldId id="265" r:id="rId15"/>
    <p:sldId id="285" r:id="rId16"/>
    <p:sldId id="280" r:id="rId17"/>
    <p:sldId id="266" r:id="rId18"/>
    <p:sldId id="276" r:id="rId19"/>
    <p:sldId id="267" r:id="rId20"/>
    <p:sldId id="287" r:id="rId21"/>
    <p:sldId id="268" r:id="rId22"/>
    <p:sldId id="292" r:id="rId23"/>
    <p:sldId id="269" r:id="rId24"/>
    <p:sldId id="288" r:id="rId25"/>
    <p:sldId id="270" r:id="rId26"/>
    <p:sldId id="289" r:id="rId27"/>
    <p:sldId id="271" r:id="rId28"/>
    <p:sldId id="290" r:id="rId29"/>
    <p:sldId id="272" r:id="rId30"/>
    <p:sldId id="291" r:id="rId31"/>
    <p:sldId id="279" r:id="rId32"/>
    <p:sldId id="274" r:id="rId33"/>
    <p:sldId id="273" r:id="rId34"/>
  </p:sldIdLst>
  <p:sldSz cx="10080625" cy="7559675"/>
  <p:notesSz cx="6858000" cy="9144000"/>
  <p:defaultTextStyle>
    <a:defPPr>
      <a:defRPr lang="ru-RU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60"/>
  </p:normalViewPr>
  <p:slideViewPr>
    <p:cSldViewPr>
      <p:cViewPr varScale="1">
        <p:scale>
          <a:sx n="91" d="100"/>
          <a:sy n="91" d="100"/>
        </p:scale>
        <p:origin x="-28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F655E-425F-437C-9AE5-91CE9355D71F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D6E27-3FED-4676-AF78-E3CB68021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BBF2E6-77DE-49E5-87AD-9DC3D7CBF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29D7-1254-402A-B0AD-C41E9CDB8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190EF7E-21BD-4304-8822-24E2A930E5C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2.gif"/><Relationship Id="rId7" Type="http://schemas.openxmlformats.org/officeDocument/2006/relationships/image" Target="../media/image3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30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2.gif"/><Relationship Id="rId7" Type="http://schemas.openxmlformats.org/officeDocument/2006/relationships/image" Target="../media/image34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30.gif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0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0.gif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gif"/><Relationship Id="rId7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5.gif"/><Relationship Id="rId7" Type="http://schemas.openxmlformats.org/officeDocument/2006/relationships/image" Target="../media/image48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23.gif"/><Relationship Id="rId10" Type="http://schemas.openxmlformats.org/officeDocument/2006/relationships/image" Target="../media/image51.gif"/><Relationship Id="rId4" Type="http://schemas.openxmlformats.org/officeDocument/2006/relationships/image" Target="../media/image46.gif"/><Relationship Id="rId9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5.gif"/><Relationship Id="rId7" Type="http://schemas.openxmlformats.org/officeDocument/2006/relationships/image" Target="../media/image48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23.gif"/><Relationship Id="rId10" Type="http://schemas.openxmlformats.org/officeDocument/2006/relationships/image" Target="../media/image51.gif"/><Relationship Id="rId4" Type="http://schemas.openxmlformats.org/officeDocument/2006/relationships/image" Target="../media/image46.gif"/><Relationship Id="rId9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59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59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7;&#1074;&#1077;&#1090;&#1080;&#1082;\&#1089;&#1074;&#1077;&#1090;&#1080;&#1082;%2013-14\&#1074;&#1089;&#1077;%20&#1082;&#1083;&#1072;&#1089;&#1089;&#1099;%2013-14\3%20&#1082;&#1083;&#1072;&#1089;&#1089;\38_-_Urok_3-2_-_Upr._2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0.gif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493821"/>
            <a:ext cx="9069387" cy="17145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Heute ist </a:t>
            </a:r>
            <a:r>
              <a:rPr lang="de-DE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der 11.Januar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Freitag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19" descr="L:\Светик\анимация\smilies-143.files\7c365c68aeb7c05323f631105a229ed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4351341"/>
            <a:ext cx="2714644" cy="1562104"/>
          </a:xfrm>
          <a:prstGeom prst="rect">
            <a:avLst/>
          </a:prstGeom>
          <a:noFill/>
        </p:spPr>
      </p:pic>
      <p:pic>
        <p:nvPicPr>
          <p:cNvPr id="18436" name="Picture 4" descr="L:\Светик\анимация\smilies-143.files\29fc297b7a3e9dad8ec0272d43ccdb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792" y="3351209"/>
            <a:ext cx="500066" cy="523876"/>
          </a:xfrm>
          <a:prstGeom prst="rect">
            <a:avLst/>
          </a:prstGeom>
          <a:noFill/>
        </p:spPr>
      </p:pic>
      <p:pic>
        <p:nvPicPr>
          <p:cNvPr id="18437" name="Picture 5" descr="L:\Светик\анимация\smilies-143.files\29fc297b7a3e9dad8ec0272d43ccdb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24" y="4494217"/>
            <a:ext cx="381000" cy="381000"/>
          </a:xfrm>
          <a:prstGeom prst="rect">
            <a:avLst/>
          </a:prstGeom>
          <a:noFill/>
        </p:spPr>
      </p:pic>
      <p:pic>
        <p:nvPicPr>
          <p:cNvPr id="18438" name="Picture 6" descr="L:\Светик\анимация\smilies-143.files\29fc297b7a3e9dad8ec0272d43ccdb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3589338"/>
            <a:ext cx="381000" cy="381000"/>
          </a:xfrm>
          <a:prstGeom prst="rect">
            <a:avLst/>
          </a:prstGeom>
          <a:noFill/>
        </p:spPr>
      </p:pic>
      <p:pic>
        <p:nvPicPr>
          <p:cNvPr id="18439" name="Picture 7" descr="L:\Светик\анимация\smilies-143.files\29fc297b7a3e9dad8ec0272d43ccdb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700" y="2136763"/>
            <a:ext cx="381000" cy="381000"/>
          </a:xfrm>
          <a:prstGeom prst="rect">
            <a:avLst/>
          </a:prstGeom>
          <a:noFill/>
        </p:spPr>
      </p:pic>
      <p:pic>
        <p:nvPicPr>
          <p:cNvPr id="18440" name="Picture 8" descr="L:\Светик\анимация\smilies-143.files\29fc297b7a3e9dad8ec0272d43ccdb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60" y="3279771"/>
            <a:ext cx="381000" cy="381000"/>
          </a:xfrm>
          <a:prstGeom prst="rect">
            <a:avLst/>
          </a:prstGeom>
          <a:noFill/>
        </p:spPr>
      </p:pic>
      <p:pic>
        <p:nvPicPr>
          <p:cNvPr id="18441" name="Picture 9" descr="L:\Светик\анимация\smilies-143.files\29fc297b7a3e9dad8ec0272d43ccdb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204" y="6208729"/>
            <a:ext cx="381000" cy="381000"/>
          </a:xfrm>
          <a:prstGeom prst="rect">
            <a:avLst/>
          </a:prstGeom>
          <a:noFill/>
        </p:spPr>
      </p:pic>
      <p:pic>
        <p:nvPicPr>
          <p:cNvPr id="11" name="Picture 2" descr="L:\Светик\анимация\праздники_gif.files\праздники 4_gif.files\smilies-115.files\50a7c879098dbe07af0bd5ebd354ef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3584" y="5637225"/>
            <a:ext cx="155734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974" y="1208069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Идет снег.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088" y="6351605"/>
            <a:ext cx="785818" cy="881060"/>
          </a:xfrm>
          <a:prstGeom prst="rect">
            <a:avLst/>
          </a:prstGeom>
          <a:noFill/>
        </p:spPr>
      </p:pic>
      <p:pic>
        <p:nvPicPr>
          <p:cNvPr id="5124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12" y="136499"/>
            <a:ext cx="657225" cy="752475"/>
          </a:xfrm>
          <a:prstGeom prst="rect">
            <a:avLst/>
          </a:prstGeom>
          <a:noFill/>
        </p:spPr>
      </p:pic>
      <p:pic>
        <p:nvPicPr>
          <p:cNvPr id="13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94" y="1350945"/>
            <a:ext cx="657225" cy="752475"/>
          </a:xfrm>
          <a:prstGeom prst="rect">
            <a:avLst/>
          </a:prstGeom>
          <a:noFill/>
        </p:spPr>
      </p:pic>
      <p:pic>
        <p:nvPicPr>
          <p:cNvPr id="14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18" y="708003"/>
            <a:ext cx="657225" cy="752475"/>
          </a:xfrm>
          <a:prstGeom prst="rect">
            <a:avLst/>
          </a:prstGeom>
          <a:noFill/>
        </p:spPr>
      </p:pic>
      <p:pic>
        <p:nvPicPr>
          <p:cNvPr id="15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06" y="779441"/>
            <a:ext cx="657225" cy="752475"/>
          </a:xfrm>
          <a:prstGeom prst="rect">
            <a:avLst/>
          </a:prstGeom>
          <a:noFill/>
        </p:spPr>
      </p:pic>
      <p:pic>
        <p:nvPicPr>
          <p:cNvPr id="16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38" y="136499"/>
            <a:ext cx="657225" cy="752475"/>
          </a:xfrm>
          <a:prstGeom prst="rect">
            <a:avLst/>
          </a:prstGeom>
          <a:noFill/>
        </p:spPr>
      </p:pic>
      <p:pic>
        <p:nvPicPr>
          <p:cNvPr id="17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76" y="0"/>
            <a:ext cx="657225" cy="752475"/>
          </a:xfrm>
          <a:prstGeom prst="rect">
            <a:avLst/>
          </a:prstGeom>
          <a:noFill/>
        </p:spPr>
      </p:pic>
      <p:pic>
        <p:nvPicPr>
          <p:cNvPr id="18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0"/>
            <a:ext cx="657225" cy="752475"/>
          </a:xfrm>
          <a:prstGeom prst="rect">
            <a:avLst/>
          </a:prstGeom>
          <a:noFill/>
        </p:spPr>
      </p:pic>
      <p:pic>
        <p:nvPicPr>
          <p:cNvPr id="19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0" y="779441"/>
            <a:ext cx="657225" cy="752475"/>
          </a:xfrm>
          <a:prstGeom prst="rect">
            <a:avLst/>
          </a:prstGeom>
          <a:noFill/>
        </p:spPr>
      </p:pic>
      <p:pic>
        <p:nvPicPr>
          <p:cNvPr id="20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212" y="0"/>
            <a:ext cx="657225" cy="752475"/>
          </a:xfrm>
          <a:prstGeom prst="rect">
            <a:avLst/>
          </a:prstGeom>
          <a:noFill/>
        </p:spPr>
      </p:pic>
      <p:pic>
        <p:nvPicPr>
          <p:cNvPr id="21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922317"/>
            <a:ext cx="657225" cy="752475"/>
          </a:xfrm>
          <a:prstGeom prst="rect">
            <a:avLst/>
          </a:prstGeom>
          <a:noFill/>
        </p:spPr>
      </p:pic>
      <p:pic>
        <p:nvPicPr>
          <p:cNvPr id="22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196" y="1922449"/>
            <a:ext cx="657225" cy="752475"/>
          </a:xfrm>
          <a:prstGeom prst="rect">
            <a:avLst/>
          </a:prstGeom>
          <a:noFill/>
        </p:spPr>
      </p:pic>
      <p:pic>
        <p:nvPicPr>
          <p:cNvPr id="23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22" y="1851011"/>
            <a:ext cx="657225" cy="752475"/>
          </a:xfrm>
          <a:prstGeom prst="rect">
            <a:avLst/>
          </a:prstGeom>
          <a:noFill/>
        </p:spPr>
      </p:pic>
      <p:pic>
        <p:nvPicPr>
          <p:cNvPr id="24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716" y="993755"/>
            <a:ext cx="657225" cy="752475"/>
          </a:xfrm>
          <a:prstGeom prst="rect">
            <a:avLst/>
          </a:prstGeom>
          <a:noFill/>
        </p:spPr>
      </p:pic>
      <p:pic>
        <p:nvPicPr>
          <p:cNvPr id="25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28" y="207937"/>
            <a:ext cx="657225" cy="752475"/>
          </a:xfrm>
          <a:prstGeom prst="rect">
            <a:avLst/>
          </a:prstGeom>
          <a:noFill/>
        </p:spPr>
      </p:pic>
      <p:pic>
        <p:nvPicPr>
          <p:cNvPr id="5128" name="Picture 8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874" y="2422515"/>
            <a:ext cx="714375" cy="714375"/>
          </a:xfrm>
          <a:prstGeom prst="rect">
            <a:avLst/>
          </a:prstGeom>
          <a:noFill/>
        </p:spPr>
      </p:pic>
      <p:pic>
        <p:nvPicPr>
          <p:cNvPr id="5129" name="Picture 9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0" y="2351077"/>
            <a:ext cx="714375" cy="714375"/>
          </a:xfrm>
          <a:prstGeom prst="rect">
            <a:avLst/>
          </a:prstGeom>
          <a:noFill/>
        </p:spPr>
      </p:pic>
      <p:pic>
        <p:nvPicPr>
          <p:cNvPr id="5130" name="Picture 10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72" y="1350945"/>
            <a:ext cx="714375" cy="714375"/>
          </a:xfrm>
          <a:prstGeom prst="rect">
            <a:avLst/>
          </a:prstGeom>
          <a:noFill/>
        </p:spPr>
      </p:pic>
      <p:pic>
        <p:nvPicPr>
          <p:cNvPr id="5131" name="Picture 11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00" y="922317"/>
            <a:ext cx="714375" cy="714375"/>
          </a:xfrm>
          <a:prstGeom prst="rect">
            <a:avLst/>
          </a:prstGeom>
          <a:noFill/>
        </p:spPr>
      </p:pic>
      <p:pic>
        <p:nvPicPr>
          <p:cNvPr id="5132" name="Picture 12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46" y="2208201"/>
            <a:ext cx="714375" cy="714375"/>
          </a:xfrm>
          <a:prstGeom prst="rect">
            <a:avLst/>
          </a:prstGeom>
          <a:noFill/>
        </p:spPr>
      </p:pic>
      <p:pic>
        <p:nvPicPr>
          <p:cNvPr id="5133" name="Picture 13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5134" name="Picture 14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824" y="3351209"/>
            <a:ext cx="714375" cy="714375"/>
          </a:xfrm>
          <a:prstGeom prst="rect">
            <a:avLst/>
          </a:prstGeom>
          <a:noFill/>
        </p:spPr>
      </p:pic>
      <p:pic>
        <p:nvPicPr>
          <p:cNvPr id="5135" name="Picture 15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00" y="2208201"/>
            <a:ext cx="714375" cy="714375"/>
          </a:xfrm>
          <a:prstGeom prst="rect">
            <a:avLst/>
          </a:prstGeom>
          <a:noFill/>
        </p:spPr>
      </p:pic>
      <p:pic>
        <p:nvPicPr>
          <p:cNvPr id="5136" name="Picture 16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040" y="2493953"/>
            <a:ext cx="714375" cy="714375"/>
          </a:xfrm>
          <a:prstGeom prst="rect">
            <a:avLst/>
          </a:prstGeom>
          <a:noFill/>
        </p:spPr>
      </p:pic>
      <p:pic>
        <p:nvPicPr>
          <p:cNvPr id="5137" name="Picture 17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832" y="493689"/>
            <a:ext cx="714375" cy="714375"/>
          </a:xfrm>
          <a:prstGeom prst="rect">
            <a:avLst/>
          </a:prstGeom>
          <a:noFill/>
        </p:spPr>
      </p:pic>
      <p:pic>
        <p:nvPicPr>
          <p:cNvPr id="5138" name="Picture 18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46" y="207937"/>
            <a:ext cx="714375" cy="714375"/>
          </a:xfrm>
          <a:prstGeom prst="rect">
            <a:avLst/>
          </a:prstGeom>
          <a:noFill/>
        </p:spPr>
      </p:pic>
      <p:pic>
        <p:nvPicPr>
          <p:cNvPr id="5139" name="Picture 19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668" y="0"/>
            <a:ext cx="714375" cy="714375"/>
          </a:xfrm>
          <a:prstGeom prst="rect">
            <a:avLst/>
          </a:prstGeom>
          <a:noFill/>
        </p:spPr>
      </p:pic>
      <p:pic>
        <p:nvPicPr>
          <p:cNvPr id="5140" name="Picture 20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1420" y="2136763"/>
            <a:ext cx="714375" cy="714375"/>
          </a:xfrm>
          <a:prstGeom prst="rect">
            <a:avLst/>
          </a:prstGeom>
          <a:noFill/>
        </p:spPr>
      </p:pic>
      <p:pic>
        <p:nvPicPr>
          <p:cNvPr id="5141" name="Picture 21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774" y="1279507"/>
            <a:ext cx="714375" cy="714375"/>
          </a:xfrm>
          <a:prstGeom prst="rect">
            <a:avLst/>
          </a:prstGeom>
          <a:noFill/>
        </p:spPr>
      </p:pic>
      <p:pic>
        <p:nvPicPr>
          <p:cNvPr id="5142" name="Picture 22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2" y="0"/>
            <a:ext cx="714375" cy="714375"/>
          </a:xfrm>
          <a:prstGeom prst="rect">
            <a:avLst/>
          </a:prstGeom>
          <a:noFill/>
        </p:spPr>
      </p:pic>
      <p:pic>
        <p:nvPicPr>
          <p:cNvPr id="5143" name="Picture 23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346" y="708003"/>
            <a:ext cx="714375" cy="714375"/>
          </a:xfrm>
          <a:prstGeom prst="rect">
            <a:avLst/>
          </a:prstGeom>
          <a:noFill/>
        </p:spPr>
      </p:pic>
      <p:pic>
        <p:nvPicPr>
          <p:cNvPr id="5144" name="Picture 24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70" y="3279771"/>
            <a:ext cx="714375" cy="714375"/>
          </a:xfrm>
          <a:prstGeom prst="rect">
            <a:avLst/>
          </a:prstGeom>
          <a:noFill/>
        </p:spPr>
      </p:pic>
      <p:pic>
        <p:nvPicPr>
          <p:cNvPr id="5145" name="Picture 25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2" y="1279507"/>
            <a:ext cx="714375" cy="714375"/>
          </a:xfrm>
          <a:prstGeom prst="rect">
            <a:avLst/>
          </a:prstGeom>
          <a:noFill/>
        </p:spPr>
      </p:pic>
      <p:pic>
        <p:nvPicPr>
          <p:cNvPr id="44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320" y="4779969"/>
            <a:ext cx="785818" cy="881060"/>
          </a:xfrm>
          <a:prstGeom prst="rect">
            <a:avLst/>
          </a:prstGeom>
          <a:noFill/>
        </p:spPr>
      </p:pic>
      <p:pic>
        <p:nvPicPr>
          <p:cNvPr id="45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932" y="5565787"/>
            <a:ext cx="785818" cy="881060"/>
          </a:xfrm>
          <a:prstGeom prst="rect">
            <a:avLst/>
          </a:prstGeom>
          <a:noFill/>
        </p:spPr>
      </p:pic>
      <p:pic>
        <p:nvPicPr>
          <p:cNvPr id="46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296" y="6423043"/>
            <a:ext cx="785818" cy="881060"/>
          </a:xfrm>
          <a:prstGeom prst="rect">
            <a:avLst/>
          </a:prstGeom>
          <a:noFill/>
        </p:spPr>
      </p:pic>
      <p:pic>
        <p:nvPicPr>
          <p:cNvPr id="47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90" y="1922449"/>
            <a:ext cx="785818" cy="88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6 0.21373 L 0.00236 0.54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27084 L -0.00347 0.6042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 0.13689 L 0.0074 0.47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8 0.2406 L 0.00598 0.574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6 0.22255 L 0.00646 0.5559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1 0.2805 L 0.01921 0.6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0.13752 L 0.0011 0.47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75 0.2912 L 0.03275 0.624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31871 L -0.00078 0.652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2 0.27147 L -0.00032 0.60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5  E" pathEditMode="relative" ptsTypes="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9 0.41298 L 0.00189 0.7463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56 0.1835 L 0.03181 0.51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274E-6 0.10665 L 4.11274E-6 0.440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974" y="1208069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schneit.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088" y="6351605"/>
            <a:ext cx="785818" cy="881060"/>
          </a:xfrm>
          <a:prstGeom prst="rect">
            <a:avLst/>
          </a:prstGeom>
          <a:noFill/>
        </p:spPr>
      </p:pic>
      <p:pic>
        <p:nvPicPr>
          <p:cNvPr id="5124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12" y="136499"/>
            <a:ext cx="657225" cy="752475"/>
          </a:xfrm>
          <a:prstGeom prst="rect">
            <a:avLst/>
          </a:prstGeom>
          <a:noFill/>
        </p:spPr>
      </p:pic>
      <p:pic>
        <p:nvPicPr>
          <p:cNvPr id="13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94" y="1350945"/>
            <a:ext cx="657225" cy="752475"/>
          </a:xfrm>
          <a:prstGeom prst="rect">
            <a:avLst/>
          </a:prstGeom>
          <a:noFill/>
        </p:spPr>
      </p:pic>
      <p:pic>
        <p:nvPicPr>
          <p:cNvPr id="14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18" y="708003"/>
            <a:ext cx="657225" cy="752475"/>
          </a:xfrm>
          <a:prstGeom prst="rect">
            <a:avLst/>
          </a:prstGeom>
          <a:noFill/>
        </p:spPr>
      </p:pic>
      <p:pic>
        <p:nvPicPr>
          <p:cNvPr id="15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06" y="779441"/>
            <a:ext cx="657225" cy="752475"/>
          </a:xfrm>
          <a:prstGeom prst="rect">
            <a:avLst/>
          </a:prstGeom>
          <a:noFill/>
        </p:spPr>
      </p:pic>
      <p:pic>
        <p:nvPicPr>
          <p:cNvPr id="16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38" y="136499"/>
            <a:ext cx="657225" cy="752475"/>
          </a:xfrm>
          <a:prstGeom prst="rect">
            <a:avLst/>
          </a:prstGeom>
          <a:noFill/>
        </p:spPr>
      </p:pic>
      <p:pic>
        <p:nvPicPr>
          <p:cNvPr id="17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576" y="0"/>
            <a:ext cx="657225" cy="752475"/>
          </a:xfrm>
          <a:prstGeom prst="rect">
            <a:avLst/>
          </a:prstGeom>
          <a:noFill/>
        </p:spPr>
      </p:pic>
      <p:pic>
        <p:nvPicPr>
          <p:cNvPr id="18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0"/>
            <a:ext cx="657225" cy="752475"/>
          </a:xfrm>
          <a:prstGeom prst="rect">
            <a:avLst/>
          </a:prstGeom>
          <a:noFill/>
        </p:spPr>
      </p:pic>
      <p:pic>
        <p:nvPicPr>
          <p:cNvPr id="19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30" y="779441"/>
            <a:ext cx="657225" cy="752475"/>
          </a:xfrm>
          <a:prstGeom prst="rect">
            <a:avLst/>
          </a:prstGeom>
          <a:noFill/>
        </p:spPr>
      </p:pic>
      <p:pic>
        <p:nvPicPr>
          <p:cNvPr id="20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212" y="0"/>
            <a:ext cx="657225" cy="752475"/>
          </a:xfrm>
          <a:prstGeom prst="rect">
            <a:avLst/>
          </a:prstGeom>
          <a:noFill/>
        </p:spPr>
      </p:pic>
      <p:pic>
        <p:nvPicPr>
          <p:cNvPr id="21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922317"/>
            <a:ext cx="657225" cy="752475"/>
          </a:xfrm>
          <a:prstGeom prst="rect">
            <a:avLst/>
          </a:prstGeom>
          <a:noFill/>
        </p:spPr>
      </p:pic>
      <p:pic>
        <p:nvPicPr>
          <p:cNvPr id="22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196" y="1922449"/>
            <a:ext cx="657225" cy="752475"/>
          </a:xfrm>
          <a:prstGeom prst="rect">
            <a:avLst/>
          </a:prstGeom>
          <a:noFill/>
        </p:spPr>
      </p:pic>
      <p:pic>
        <p:nvPicPr>
          <p:cNvPr id="23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22" y="1851011"/>
            <a:ext cx="657225" cy="752475"/>
          </a:xfrm>
          <a:prstGeom prst="rect">
            <a:avLst/>
          </a:prstGeom>
          <a:noFill/>
        </p:spPr>
      </p:pic>
      <p:pic>
        <p:nvPicPr>
          <p:cNvPr id="24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716" y="993755"/>
            <a:ext cx="657225" cy="752475"/>
          </a:xfrm>
          <a:prstGeom prst="rect">
            <a:avLst/>
          </a:prstGeom>
          <a:noFill/>
        </p:spPr>
      </p:pic>
      <p:pic>
        <p:nvPicPr>
          <p:cNvPr id="25" name="Picture 4" descr="L:\Светик\анимация\smilies-143.files\f0b68593d5b4e31345c57c6b55ef22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28" y="207937"/>
            <a:ext cx="657225" cy="752475"/>
          </a:xfrm>
          <a:prstGeom prst="rect">
            <a:avLst/>
          </a:prstGeom>
          <a:noFill/>
        </p:spPr>
      </p:pic>
      <p:pic>
        <p:nvPicPr>
          <p:cNvPr id="5128" name="Picture 8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874" y="2422515"/>
            <a:ext cx="714375" cy="714375"/>
          </a:xfrm>
          <a:prstGeom prst="rect">
            <a:avLst/>
          </a:prstGeom>
          <a:noFill/>
        </p:spPr>
      </p:pic>
      <p:pic>
        <p:nvPicPr>
          <p:cNvPr id="5129" name="Picture 9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0" y="2351077"/>
            <a:ext cx="714375" cy="714375"/>
          </a:xfrm>
          <a:prstGeom prst="rect">
            <a:avLst/>
          </a:prstGeom>
          <a:noFill/>
        </p:spPr>
      </p:pic>
      <p:pic>
        <p:nvPicPr>
          <p:cNvPr id="5130" name="Picture 10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72" y="1350945"/>
            <a:ext cx="714375" cy="714375"/>
          </a:xfrm>
          <a:prstGeom prst="rect">
            <a:avLst/>
          </a:prstGeom>
          <a:noFill/>
        </p:spPr>
      </p:pic>
      <p:pic>
        <p:nvPicPr>
          <p:cNvPr id="5131" name="Picture 11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00" y="922317"/>
            <a:ext cx="714375" cy="714375"/>
          </a:xfrm>
          <a:prstGeom prst="rect">
            <a:avLst/>
          </a:prstGeom>
          <a:noFill/>
        </p:spPr>
      </p:pic>
      <p:pic>
        <p:nvPicPr>
          <p:cNvPr id="5132" name="Picture 12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46" y="2208201"/>
            <a:ext cx="714375" cy="714375"/>
          </a:xfrm>
          <a:prstGeom prst="rect">
            <a:avLst/>
          </a:prstGeom>
          <a:noFill/>
        </p:spPr>
      </p:pic>
      <p:pic>
        <p:nvPicPr>
          <p:cNvPr id="5133" name="Picture 13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5134" name="Picture 14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824" y="3351209"/>
            <a:ext cx="714375" cy="714375"/>
          </a:xfrm>
          <a:prstGeom prst="rect">
            <a:avLst/>
          </a:prstGeom>
          <a:noFill/>
        </p:spPr>
      </p:pic>
      <p:pic>
        <p:nvPicPr>
          <p:cNvPr id="5135" name="Picture 15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00" y="2208201"/>
            <a:ext cx="714375" cy="714375"/>
          </a:xfrm>
          <a:prstGeom prst="rect">
            <a:avLst/>
          </a:prstGeom>
          <a:noFill/>
        </p:spPr>
      </p:pic>
      <p:pic>
        <p:nvPicPr>
          <p:cNvPr id="5136" name="Picture 16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040" y="2493953"/>
            <a:ext cx="714375" cy="714375"/>
          </a:xfrm>
          <a:prstGeom prst="rect">
            <a:avLst/>
          </a:prstGeom>
          <a:noFill/>
        </p:spPr>
      </p:pic>
      <p:pic>
        <p:nvPicPr>
          <p:cNvPr id="5137" name="Picture 17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832" y="493689"/>
            <a:ext cx="714375" cy="714375"/>
          </a:xfrm>
          <a:prstGeom prst="rect">
            <a:avLst/>
          </a:prstGeom>
          <a:noFill/>
        </p:spPr>
      </p:pic>
      <p:pic>
        <p:nvPicPr>
          <p:cNvPr id="5138" name="Picture 18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46" y="207937"/>
            <a:ext cx="714375" cy="714375"/>
          </a:xfrm>
          <a:prstGeom prst="rect">
            <a:avLst/>
          </a:prstGeom>
          <a:noFill/>
        </p:spPr>
      </p:pic>
      <p:pic>
        <p:nvPicPr>
          <p:cNvPr id="5139" name="Picture 19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668" y="0"/>
            <a:ext cx="714375" cy="714375"/>
          </a:xfrm>
          <a:prstGeom prst="rect">
            <a:avLst/>
          </a:prstGeom>
          <a:noFill/>
        </p:spPr>
      </p:pic>
      <p:pic>
        <p:nvPicPr>
          <p:cNvPr id="5140" name="Picture 20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1420" y="2136763"/>
            <a:ext cx="714375" cy="714375"/>
          </a:xfrm>
          <a:prstGeom prst="rect">
            <a:avLst/>
          </a:prstGeom>
          <a:noFill/>
        </p:spPr>
      </p:pic>
      <p:pic>
        <p:nvPicPr>
          <p:cNvPr id="5141" name="Picture 21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0774" y="1279507"/>
            <a:ext cx="714375" cy="714375"/>
          </a:xfrm>
          <a:prstGeom prst="rect">
            <a:avLst/>
          </a:prstGeom>
          <a:noFill/>
        </p:spPr>
      </p:pic>
      <p:pic>
        <p:nvPicPr>
          <p:cNvPr id="5142" name="Picture 22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2" y="0"/>
            <a:ext cx="714375" cy="714375"/>
          </a:xfrm>
          <a:prstGeom prst="rect">
            <a:avLst/>
          </a:prstGeom>
          <a:noFill/>
        </p:spPr>
      </p:pic>
      <p:pic>
        <p:nvPicPr>
          <p:cNvPr id="5143" name="Picture 23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346" y="708003"/>
            <a:ext cx="714375" cy="714375"/>
          </a:xfrm>
          <a:prstGeom prst="rect">
            <a:avLst/>
          </a:prstGeom>
          <a:noFill/>
        </p:spPr>
      </p:pic>
      <p:pic>
        <p:nvPicPr>
          <p:cNvPr id="5144" name="Picture 24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70" y="3279771"/>
            <a:ext cx="714375" cy="714375"/>
          </a:xfrm>
          <a:prstGeom prst="rect">
            <a:avLst/>
          </a:prstGeom>
          <a:noFill/>
        </p:spPr>
      </p:pic>
      <p:pic>
        <p:nvPicPr>
          <p:cNvPr id="5145" name="Picture 25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2" y="1279507"/>
            <a:ext cx="714375" cy="714375"/>
          </a:xfrm>
          <a:prstGeom prst="rect">
            <a:avLst/>
          </a:prstGeom>
          <a:noFill/>
        </p:spPr>
      </p:pic>
      <p:pic>
        <p:nvPicPr>
          <p:cNvPr id="44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320" y="4779969"/>
            <a:ext cx="785818" cy="881060"/>
          </a:xfrm>
          <a:prstGeom prst="rect">
            <a:avLst/>
          </a:prstGeom>
          <a:noFill/>
        </p:spPr>
      </p:pic>
      <p:pic>
        <p:nvPicPr>
          <p:cNvPr id="45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5932" y="5565787"/>
            <a:ext cx="785818" cy="881060"/>
          </a:xfrm>
          <a:prstGeom prst="rect">
            <a:avLst/>
          </a:prstGeom>
          <a:noFill/>
        </p:spPr>
      </p:pic>
      <p:pic>
        <p:nvPicPr>
          <p:cNvPr id="46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296" y="6423043"/>
            <a:ext cx="785818" cy="881060"/>
          </a:xfrm>
          <a:prstGeom prst="rect">
            <a:avLst/>
          </a:prstGeom>
          <a:noFill/>
        </p:spPr>
      </p:pic>
      <p:pic>
        <p:nvPicPr>
          <p:cNvPr id="47" name="Picture 2" descr="L:\Светик\анимация\праздники_gif.files\праздники 3_gif.files\smilies-115.files\d211166655a3330edd2b51b168e592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90" y="1922449"/>
            <a:ext cx="785818" cy="881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6 0.21373 L 0.00236 0.54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27084 L -0.00347 0.6042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 0.13689 L 0.0074 0.47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8 0.2406 L 0.00598 0.574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6 0.22255 L 0.00646 0.5559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1 0.2805 L 0.01921 0.613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0.13752 L 0.0011 0.47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75 0.2912 L 0.03275 0.624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31871 L -0.00078 0.652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2 0.27147 L -0.00032 0.60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5  E" pathEditMode="relative" ptsTypes="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9 0.41298 L 0.00189 0.7463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56 0.1835 L 0.03181 0.51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1274E-6 0.10665 L 4.11274E-6 0.440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470" y="1350945"/>
            <a:ext cx="8929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Снежинки падают на землю.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L:\Светик\анимация\праздники_gif.files\праздники 1_gif.files\smilies-115.files\b3be0f9ec79ee1bf4526ca73fb2e52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70" y="279375"/>
            <a:ext cx="1881190" cy="714374"/>
          </a:xfrm>
          <a:prstGeom prst="rect">
            <a:avLst/>
          </a:prstGeom>
          <a:noFill/>
        </p:spPr>
      </p:pic>
      <p:pic>
        <p:nvPicPr>
          <p:cNvPr id="6149" name="Picture 5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2" y="636565"/>
            <a:ext cx="409575" cy="409575"/>
          </a:xfrm>
          <a:prstGeom prst="rect">
            <a:avLst/>
          </a:prstGeom>
          <a:noFill/>
        </p:spPr>
      </p:pic>
      <p:pic>
        <p:nvPicPr>
          <p:cNvPr id="6150" name="Picture 6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8" y="850879"/>
            <a:ext cx="409575" cy="409575"/>
          </a:xfrm>
          <a:prstGeom prst="rect">
            <a:avLst/>
          </a:prstGeom>
          <a:noFill/>
        </p:spPr>
      </p:pic>
      <p:pic>
        <p:nvPicPr>
          <p:cNvPr id="6151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02" y="1065193"/>
            <a:ext cx="409575" cy="409575"/>
          </a:xfrm>
          <a:prstGeom prst="rect">
            <a:avLst/>
          </a:prstGeom>
          <a:noFill/>
        </p:spPr>
      </p:pic>
      <p:pic>
        <p:nvPicPr>
          <p:cNvPr id="6152" name="Picture 8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494" y="922317"/>
            <a:ext cx="409575" cy="409575"/>
          </a:xfrm>
          <a:prstGeom prst="rect">
            <a:avLst/>
          </a:prstGeom>
          <a:noFill/>
        </p:spPr>
      </p:pic>
      <p:pic>
        <p:nvPicPr>
          <p:cNvPr id="10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62" y="993755"/>
            <a:ext cx="409575" cy="409575"/>
          </a:xfrm>
          <a:prstGeom prst="rect">
            <a:avLst/>
          </a:prstGeom>
          <a:noFill/>
        </p:spPr>
      </p:pic>
      <p:pic>
        <p:nvPicPr>
          <p:cNvPr id="11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70" y="565127"/>
            <a:ext cx="409575" cy="409575"/>
          </a:xfrm>
          <a:prstGeom prst="rect">
            <a:avLst/>
          </a:prstGeom>
          <a:noFill/>
        </p:spPr>
      </p:pic>
      <p:pic>
        <p:nvPicPr>
          <p:cNvPr id="12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6592" y="1636697"/>
            <a:ext cx="409575" cy="409575"/>
          </a:xfrm>
          <a:prstGeom prst="rect">
            <a:avLst/>
          </a:prstGeom>
          <a:noFill/>
        </p:spPr>
      </p:pic>
      <p:pic>
        <p:nvPicPr>
          <p:cNvPr id="13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207937"/>
            <a:ext cx="409575" cy="409575"/>
          </a:xfrm>
          <a:prstGeom prst="rect">
            <a:avLst/>
          </a:prstGeom>
          <a:noFill/>
        </p:spPr>
      </p:pic>
      <p:pic>
        <p:nvPicPr>
          <p:cNvPr id="14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402" y="922317"/>
            <a:ext cx="409575" cy="409575"/>
          </a:xfrm>
          <a:prstGeom prst="rect">
            <a:avLst/>
          </a:prstGeom>
          <a:noFill/>
        </p:spPr>
      </p:pic>
      <p:pic>
        <p:nvPicPr>
          <p:cNvPr id="15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4" y="636565"/>
            <a:ext cx="409575" cy="409575"/>
          </a:xfrm>
          <a:prstGeom prst="rect">
            <a:avLst/>
          </a:prstGeom>
          <a:noFill/>
        </p:spPr>
      </p:pic>
      <p:pic>
        <p:nvPicPr>
          <p:cNvPr id="6153" name="Picture 9" descr="L:\Светик\анимация\праздники_gif.files\праздники 4_gif.files\smilies-115.files\85282dff8dc4b4a8071226f96cc2eff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660" y="5637225"/>
            <a:ext cx="928694" cy="647698"/>
          </a:xfrm>
          <a:prstGeom prst="rect">
            <a:avLst/>
          </a:prstGeom>
          <a:noFill/>
        </p:spPr>
      </p:pic>
      <p:pic>
        <p:nvPicPr>
          <p:cNvPr id="6154" name="Picture 10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354" y="279375"/>
            <a:ext cx="714375" cy="714375"/>
          </a:xfrm>
          <a:prstGeom prst="rect">
            <a:avLst/>
          </a:prstGeom>
          <a:noFill/>
        </p:spPr>
      </p:pic>
      <p:pic>
        <p:nvPicPr>
          <p:cNvPr id="6155" name="Picture 11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8544" y="2208201"/>
            <a:ext cx="714375" cy="714375"/>
          </a:xfrm>
          <a:prstGeom prst="rect">
            <a:avLst/>
          </a:prstGeom>
          <a:noFill/>
        </p:spPr>
      </p:pic>
      <p:pic>
        <p:nvPicPr>
          <p:cNvPr id="6156" name="Picture 12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494" y="2994019"/>
            <a:ext cx="714375" cy="714375"/>
          </a:xfrm>
          <a:prstGeom prst="rect">
            <a:avLst/>
          </a:prstGeom>
          <a:noFill/>
        </p:spPr>
      </p:pic>
      <p:pic>
        <p:nvPicPr>
          <p:cNvPr id="6157" name="Picture 13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28" y="1208069"/>
            <a:ext cx="714375" cy="714375"/>
          </a:xfrm>
          <a:prstGeom prst="rect">
            <a:avLst/>
          </a:prstGeom>
          <a:noFill/>
        </p:spPr>
      </p:pic>
      <p:pic>
        <p:nvPicPr>
          <p:cNvPr id="6158" name="Picture 14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6328" y="350813"/>
            <a:ext cx="714375" cy="714375"/>
          </a:xfrm>
          <a:prstGeom prst="rect">
            <a:avLst/>
          </a:prstGeom>
          <a:noFill/>
        </p:spPr>
      </p:pic>
      <p:pic>
        <p:nvPicPr>
          <p:cNvPr id="6159" name="Picture 15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5088" y="2636829"/>
            <a:ext cx="714375" cy="714375"/>
          </a:xfrm>
          <a:prstGeom prst="rect">
            <a:avLst/>
          </a:prstGeom>
          <a:noFill/>
        </p:spPr>
      </p:pic>
      <p:pic>
        <p:nvPicPr>
          <p:cNvPr id="6160" name="Picture 16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779441"/>
            <a:ext cx="714375" cy="714375"/>
          </a:xfrm>
          <a:prstGeom prst="rect">
            <a:avLst/>
          </a:prstGeom>
          <a:noFill/>
        </p:spPr>
      </p:pic>
      <p:pic>
        <p:nvPicPr>
          <p:cNvPr id="6161" name="Picture 17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196" y="1136631"/>
            <a:ext cx="714375" cy="714375"/>
          </a:xfrm>
          <a:prstGeom prst="rect">
            <a:avLst/>
          </a:prstGeom>
          <a:noFill/>
        </p:spPr>
      </p:pic>
      <p:pic>
        <p:nvPicPr>
          <p:cNvPr id="6162" name="Picture 18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098" y="2422515"/>
            <a:ext cx="714375" cy="714375"/>
          </a:xfrm>
          <a:prstGeom prst="rect">
            <a:avLst/>
          </a:prstGeom>
          <a:noFill/>
        </p:spPr>
      </p:pic>
      <p:pic>
        <p:nvPicPr>
          <p:cNvPr id="6163" name="Picture 19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708" y="2279639"/>
            <a:ext cx="714375" cy="714375"/>
          </a:xfrm>
          <a:prstGeom prst="rect">
            <a:avLst/>
          </a:prstGeom>
          <a:noFill/>
        </p:spPr>
      </p:pic>
      <p:pic>
        <p:nvPicPr>
          <p:cNvPr id="6164" name="Picture 20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1552" y="350813"/>
            <a:ext cx="714375" cy="714375"/>
          </a:xfrm>
          <a:prstGeom prst="rect">
            <a:avLst/>
          </a:prstGeom>
          <a:noFill/>
        </p:spPr>
      </p:pic>
      <p:pic>
        <p:nvPicPr>
          <p:cNvPr id="6165" name="Picture 21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2660" y="279375"/>
            <a:ext cx="714375" cy="714375"/>
          </a:xfrm>
          <a:prstGeom prst="rect">
            <a:avLst/>
          </a:prstGeom>
          <a:noFill/>
        </p:spPr>
      </p:pic>
      <p:pic>
        <p:nvPicPr>
          <p:cNvPr id="6166" name="Picture 22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800" y="2779705"/>
            <a:ext cx="714375" cy="714375"/>
          </a:xfrm>
          <a:prstGeom prst="rect">
            <a:avLst/>
          </a:prstGeom>
          <a:noFill/>
        </p:spPr>
      </p:pic>
      <p:pic>
        <p:nvPicPr>
          <p:cNvPr id="6167" name="Picture 23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0" y="993755"/>
            <a:ext cx="714375" cy="714375"/>
          </a:xfrm>
          <a:prstGeom prst="rect">
            <a:avLst/>
          </a:prstGeom>
          <a:noFill/>
        </p:spPr>
      </p:pic>
      <p:pic>
        <p:nvPicPr>
          <p:cNvPr id="6168" name="Picture 24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6460" y="3779837"/>
            <a:ext cx="714375" cy="714375"/>
          </a:xfrm>
          <a:prstGeom prst="rect">
            <a:avLst/>
          </a:prstGeom>
          <a:noFill/>
        </p:spPr>
      </p:pic>
      <p:pic>
        <p:nvPicPr>
          <p:cNvPr id="6169" name="Picture 25" descr="L:\Светик\анимация\smilies-143.files\28f23a0d304adf261820df2e73e4eb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7832" y="4494217"/>
            <a:ext cx="581025" cy="695325"/>
          </a:xfrm>
          <a:prstGeom prst="rect">
            <a:avLst/>
          </a:prstGeom>
          <a:noFill/>
        </p:spPr>
      </p:pic>
      <p:pic>
        <p:nvPicPr>
          <p:cNvPr id="6170" name="Picture 26" descr="L:\Светик\анимация\smilies-143.files\28f23a0d304adf261820df2e73e4eb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4758" y="6065853"/>
            <a:ext cx="581025" cy="695325"/>
          </a:xfrm>
          <a:prstGeom prst="rect">
            <a:avLst/>
          </a:prstGeom>
          <a:noFill/>
        </p:spPr>
      </p:pic>
      <p:pic>
        <p:nvPicPr>
          <p:cNvPr id="6171" name="Picture 27" descr="L:\Светик\анимация\smilies-143.files\28f23a0d304adf261820df2e73e4eb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3056" y="4708531"/>
            <a:ext cx="581025" cy="695325"/>
          </a:xfrm>
          <a:prstGeom prst="rect">
            <a:avLst/>
          </a:prstGeom>
          <a:noFill/>
        </p:spPr>
      </p:pic>
      <p:pic>
        <p:nvPicPr>
          <p:cNvPr id="6172" name="Picture 28" descr="L:\Светик\анимация\smilies-143.files\banner-88x31-rambler-gray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5550" y="377507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 0.40815 L -0.0074 0.741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20764 L -0.00221 0.5410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2 0.1224 L -0.00142 0.4558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3 0.30296 L 0.00913 0.6363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2 0.23661 L 0.12912 0.5700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5 0.45559 L 0.00425 0.7889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7 0.30401 L -0.00267 0.637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44594 L 0.01701 0.7793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0.46484 L 0.0011 0.7982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5 0.14067 L -0.00425 0.4740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470" y="1350945"/>
            <a:ext cx="8929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Schneeflocken fallen</a:t>
            </a:r>
          </a:p>
          <a:p>
            <a:r>
              <a:rPr lang="de-DE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auf die Erde.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L:\Светик\анимация\праздники_gif.files\праздники 1_gif.files\smilies-115.files\b3be0f9ec79ee1bf4526ca73fb2e52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70" y="279375"/>
            <a:ext cx="1881190" cy="714374"/>
          </a:xfrm>
          <a:prstGeom prst="rect">
            <a:avLst/>
          </a:prstGeom>
          <a:noFill/>
        </p:spPr>
      </p:pic>
      <p:pic>
        <p:nvPicPr>
          <p:cNvPr id="6149" name="Picture 5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2" y="636565"/>
            <a:ext cx="409575" cy="409575"/>
          </a:xfrm>
          <a:prstGeom prst="rect">
            <a:avLst/>
          </a:prstGeom>
          <a:noFill/>
        </p:spPr>
      </p:pic>
      <p:pic>
        <p:nvPicPr>
          <p:cNvPr id="6150" name="Picture 6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8" y="850879"/>
            <a:ext cx="409575" cy="409575"/>
          </a:xfrm>
          <a:prstGeom prst="rect">
            <a:avLst/>
          </a:prstGeom>
          <a:noFill/>
        </p:spPr>
      </p:pic>
      <p:pic>
        <p:nvPicPr>
          <p:cNvPr id="6151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02" y="1065193"/>
            <a:ext cx="409575" cy="409575"/>
          </a:xfrm>
          <a:prstGeom prst="rect">
            <a:avLst/>
          </a:prstGeom>
          <a:noFill/>
        </p:spPr>
      </p:pic>
      <p:pic>
        <p:nvPicPr>
          <p:cNvPr id="6152" name="Picture 8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494" y="922317"/>
            <a:ext cx="409575" cy="409575"/>
          </a:xfrm>
          <a:prstGeom prst="rect">
            <a:avLst/>
          </a:prstGeom>
          <a:noFill/>
        </p:spPr>
      </p:pic>
      <p:pic>
        <p:nvPicPr>
          <p:cNvPr id="10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62" y="993755"/>
            <a:ext cx="409575" cy="409575"/>
          </a:xfrm>
          <a:prstGeom prst="rect">
            <a:avLst/>
          </a:prstGeom>
          <a:noFill/>
        </p:spPr>
      </p:pic>
      <p:pic>
        <p:nvPicPr>
          <p:cNvPr id="11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70" y="565127"/>
            <a:ext cx="409575" cy="409575"/>
          </a:xfrm>
          <a:prstGeom prst="rect">
            <a:avLst/>
          </a:prstGeom>
          <a:noFill/>
        </p:spPr>
      </p:pic>
      <p:pic>
        <p:nvPicPr>
          <p:cNvPr id="12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6592" y="1636697"/>
            <a:ext cx="409575" cy="409575"/>
          </a:xfrm>
          <a:prstGeom prst="rect">
            <a:avLst/>
          </a:prstGeom>
          <a:noFill/>
        </p:spPr>
      </p:pic>
      <p:pic>
        <p:nvPicPr>
          <p:cNvPr id="13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207937"/>
            <a:ext cx="409575" cy="409575"/>
          </a:xfrm>
          <a:prstGeom prst="rect">
            <a:avLst/>
          </a:prstGeom>
          <a:noFill/>
        </p:spPr>
      </p:pic>
      <p:pic>
        <p:nvPicPr>
          <p:cNvPr id="14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402" y="922317"/>
            <a:ext cx="409575" cy="409575"/>
          </a:xfrm>
          <a:prstGeom prst="rect">
            <a:avLst/>
          </a:prstGeom>
          <a:noFill/>
        </p:spPr>
      </p:pic>
      <p:pic>
        <p:nvPicPr>
          <p:cNvPr id="15" name="Picture 7" descr="L:\Светик\анимация\праздники_gif.files\праздники 4_gif.files\smilies-115.files\3bbe0e40e225d1278934b19861c07a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4" y="636565"/>
            <a:ext cx="409575" cy="409575"/>
          </a:xfrm>
          <a:prstGeom prst="rect">
            <a:avLst/>
          </a:prstGeom>
          <a:noFill/>
        </p:spPr>
      </p:pic>
      <p:pic>
        <p:nvPicPr>
          <p:cNvPr id="6153" name="Picture 9" descr="L:\Светик\анимация\праздники_gif.files\праздники 4_gif.files\smilies-115.files\85282dff8dc4b4a8071226f96cc2eff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660" y="5637225"/>
            <a:ext cx="928694" cy="647698"/>
          </a:xfrm>
          <a:prstGeom prst="rect">
            <a:avLst/>
          </a:prstGeom>
          <a:noFill/>
        </p:spPr>
      </p:pic>
      <p:pic>
        <p:nvPicPr>
          <p:cNvPr id="6154" name="Picture 10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354" y="279375"/>
            <a:ext cx="714375" cy="714375"/>
          </a:xfrm>
          <a:prstGeom prst="rect">
            <a:avLst/>
          </a:prstGeom>
          <a:noFill/>
        </p:spPr>
      </p:pic>
      <p:pic>
        <p:nvPicPr>
          <p:cNvPr id="6155" name="Picture 11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8544" y="2208201"/>
            <a:ext cx="714375" cy="714375"/>
          </a:xfrm>
          <a:prstGeom prst="rect">
            <a:avLst/>
          </a:prstGeom>
          <a:noFill/>
        </p:spPr>
      </p:pic>
      <p:pic>
        <p:nvPicPr>
          <p:cNvPr id="6156" name="Picture 12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4494" y="2994019"/>
            <a:ext cx="714375" cy="714375"/>
          </a:xfrm>
          <a:prstGeom prst="rect">
            <a:avLst/>
          </a:prstGeom>
          <a:noFill/>
        </p:spPr>
      </p:pic>
      <p:pic>
        <p:nvPicPr>
          <p:cNvPr id="6157" name="Picture 13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28" y="1208069"/>
            <a:ext cx="714375" cy="714375"/>
          </a:xfrm>
          <a:prstGeom prst="rect">
            <a:avLst/>
          </a:prstGeom>
          <a:noFill/>
        </p:spPr>
      </p:pic>
      <p:pic>
        <p:nvPicPr>
          <p:cNvPr id="6158" name="Picture 14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6328" y="350813"/>
            <a:ext cx="714375" cy="714375"/>
          </a:xfrm>
          <a:prstGeom prst="rect">
            <a:avLst/>
          </a:prstGeom>
          <a:noFill/>
        </p:spPr>
      </p:pic>
      <p:pic>
        <p:nvPicPr>
          <p:cNvPr id="6159" name="Picture 15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5088" y="2636829"/>
            <a:ext cx="714375" cy="714375"/>
          </a:xfrm>
          <a:prstGeom prst="rect">
            <a:avLst/>
          </a:prstGeom>
          <a:noFill/>
        </p:spPr>
      </p:pic>
      <p:pic>
        <p:nvPicPr>
          <p:cNvPr id="6160" name="Picture 16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779441"/>
            <a:ext cx="714375" cy="714375"/>
          </a:xfrm>
          <a:prstGeom prst="rect">
            <a:avLst/>
          </a:prstGeom>
          <a:noFill/>
        </p:spPr>
      </p:pic>
      <p:pic>
        <p:nvPicPr>
          <p:cNvPr id="6161" name="Picture 17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196" y="1136631"/>
            <a:ext cx="714375" cy="714375"/>
          </a:xfrm>
          <a:prstGeom prst="rect">
            <a:avLst/>
          </a:prstGeom>
          <a:noFill/>
        </p:spPr>
      </p:pic>
      <p:pic>
        <p:nvPicPr>
          <p:cNvPr id="6162" name="Picture 18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098" y="2422515"/>
            <a:ext cx="714375" cy="714375"/>
          </a:xfrm>
          <a:prstGeom prst="rect">
            <a:avLst/>
          </a:prstGeom>
          <a:noFill/>
        </p:spPr>
      </p:pic>
      <p:pic>
        <p:nvPicPr>
          <p:cNvPr id="6163" name="Picture 19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708" y="2279639"/>
            <a:ext cx="714375" cy="714375"/>
          </a:xfrm>
          <a:prstGeom prst="rect">
            <a:avLst/>
          </a:prstGeom>
          <a:noFill/>
        </p:spPr>
      </p:pic>
      <p:pic>
        <p:nvPicPr>
          <p:cNvPr id="6164" name="Picture 20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1552" y="350813"/>
            <a:ext cx="714375" cy="714375"/>
          </a:xfrm>
          <a:prstGeom prst="rect">
            <a:avLst/>
          </a:prstGeom>
          <a:noFill/>
        </p:spPr>
      </p:pic>
      <p:pic>
        <p:nvPicPr>
          <p:cNvPr id="6165" name="Picture 21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2660" y="279375"/>
            <a:ext cx="714375" cy="714375"/>
          </a:xfrm>
          <a:prstGeom prst="rect">
            <a:avLst/>
          </a:prstGeom>
          <a:noFill/>
        </p:spPr>
      </p:pic>
      <p:pic>
        <p:nvPicPr>
          <p:cNvPr id="6166" name="Picture 22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800" y="2779705"/>
            <a:ext cx="714375" cy="714375"/>
          </a:xfrm>
          <a:prstGeom prst="rect">
            <a:avLst/>
          </a:prstGeom>
          <a:noFill/>
        </p:spPr>
      </p:pic>
      <p:pic>
        <p:nvPicPr>
          <p:cNvPr id="6167" name="Picture 23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0" y="993755"/>
            <a:ext cx="714375" cy="714375"/>
          </a:xfrm>
          <a:prstGeom prst="rect">
            <a:avLst/>
          </a:prstGeom>
          <a:noFill/>
        </p:spPr>
      </p:pic>
      <p:pic>
        <p:nvPicPr>
          <p:cNvPr id="6168" name="Picture 24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6460" y="3779837"/>
            <a:ext cx="714375" cy="714375"/>
          </a:xfrm>
          <a:prstGeom prst="rect">
            <a:avLst/>
          </a:prstGeom>
          <a:noFill/>
        </p:spPr>
      </p:pic>
      <p:pic>
        <p:nvPicPr>
          <p:cNvPr id="6169" name="Picture 25" descr="L:\Светик\анимация\smilies-143.files\28f23a0d304adf261820df2e73e4eb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7832" y="4494217"/>
            <a:ext cx="581025" cy="695325"/>
          </a:xfrm>
          <a:prstGeom prst="rect">
            <a:avLst/>
          </a:prstGeom>
          <a:noFill/>
        </p:spPr>
      </p:pic>
      <p:pic>
        <p:nvPicPr>
          <p:cNvPr id="6170" name="Picture 26" descr="L:\Светик\анимация\smilies-143.files\28f23a0d304adf261820df2e73e4eb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4758" y="6065853"/>
            <a:ext cx="581025" cy="695325"/>
          </a:xfrm>
          <a:prstGeom prst="rect">
            <a:avLst/>
          </a:prstGeom>
          <a:noFill/>
        </p:spPr>
      </p:pic>
      <p:pic>
        <p:nvPicPr>
          <p:cNvPr id="6171" name="Picture 27" descr="L:\Светик\анимация\smilies-143.files\28f23a0d304adf261820df2e73e4eb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3056" y="4708531"/>
            <a:ext cx="581025" cy="695325"/>
          </a:xfrm>
          <a:prstGeom prst="rect">
            <a:avLst/>
          </a:prstGeom>
          <a:noFill/>
        </p:spPr>
      </p:pic>
      <p:pic>
        <p:nvPicPr>
          <p:cNvPr id="6172" name="Picture 28" descr="L:\Светик\анимация\smilies-143.files\banner-88x31-rambler-gray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5550" y="377507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 0.40815 L -0.0074 0.741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20764 L -0.00221 0.5410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2 0.1224 L -0.00142 0.4558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3 0.30296 L 0.00913 0.6363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2 0.23661 L 0.12912 0.5700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5 0.45559 L 0.00425 0.7889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7 0.30401 L -0.00267 0.6374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44594 L 0.01701 0.7793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0.46484 L 0.0011 0.7982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5 0.14067 L -0.00425 0.4740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486" y="1136631"/>
            <a:ext cx="3816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Холодно.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212" y="5851539"/>
            <a:ext cx="904875" cy="914400"/>
          </a:xfrm>
          <a:prstGeom prst="rect">
            <a:avLst/>
          </a:prstGeom>
          <a:noFill/>
        </p:spPr>
      </p:pic>
      <p:pic>
        <p:nvPicPr>
          <p:cNvPr id="8195" name="Picture 3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22" y="3779837"/>
            <a:ext cx="904875" cy="914400"/>
          </a:xfrm>
          <a:prstGeom prst="rect">
            <a:avLst/>
          </a:prstGeom>
          <a:noFill/>
        </p:spPr>
      </p:pic>
      <p:pic>
        <p:nvPicPr>
          <p:cNvPr id="8196" name="Picture 4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52" y="5780101"/>
            <a:ext cx="904875" cy="914400"/>
          </a:xfrm>
          <a:prstGeom prst="rect">
            <a:avLst/>
          </a:prstGeom>
          <a:noFill/>
        </p:spPr>
      </p:pic>
      <p:pic>
        <p:nvPicPr>
          <p:cNvPr id="8197" name="Picture 5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82" y="3922713"/>
            <a:ext cx="904875" cy="914400"/>
          </a:xfrm>
          <a:prstGeom prst="rect">
            <a:avLst/>
          </a:prstGeom>
          <a:noFill/>
        </p:spPr>
      </p:pic>
      <p:pic>
        <p:nvPicPr>
          <p:cNvPr id="8198" name="Picture 6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196" y="5422911"/>
            <a:ext cx="904875" cy="914400"/>
          </a:xfrm>
          <a:prstGeom prst="rect">
            <a:avLst/>
          </a:prstGeom>
          <a:noFill/>
        </p:spPr>
      </p:pic>
      <p:pic>
        <p:nvPicPr>
          <p:cNvPr id="10" name="Picture 9" descr="Копия картинки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3351209"/>
            <a:ext cx="2306620" cy="1763706"/>
          </a:xfrm>
          <a:prstGeom prst="rect">
            <a:avLst/>
          </a:prstGeom>
          <a:noFill/>
        </p:spPr>
      </p:pic>
      <p:pic>
        <p:nvPicPr>
          <p:cNvPr id="9" name="Picture 20" descr="C:\Documents and Settings\Admin\Рабочий стол\2011-07 (июл)\a357754b9422cacba9630ca3d5752b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056" y="2279639"/>
            <a:ext cx="141764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6974" y="1636697"/>
            <a:ext cx="714375" cy="714375"/>
          </a:xfrm>
          <a:prstGeom prst="rect">
            <a:avLst/>
          </a:prstGeom>
          <a:noFill/>
        </p:spPr>
      </p:pic>
      <p:pic>
        <p:nvPicPr>
          <p:cNvPr id="8200" name="Picture 8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7106" y="422251"/>
            <a:ext cx="714375" cy="714375"/>
          </a:xfrm>
          <a:prstGeom prst="rect">
            <a:avLst/>
          </a:prstGeom>
          <a:noFill/>
        </p:spPr>
      </p:pic>
      <p:pic>
        <p:nvPicPr>
          <p:cNvPr id="8201" name="Picture 9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7832" y="779441"/>
            <a:ext cx="714375" cy="714375"/>
          </a:xfrm>
          <a:prstGeom prst="rect">
            <a:avLst/>
          </a:prstGeom>
          <a:noFill/>
        </p:spPr>
      </p:pic>
      <p:pic>
        <p:nvPicPr>
          <p:cNvPr id="8202" name="Picture 10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3584" y="2208201"/>
            <a:ext cx="714375" cy="714375"/>
          </a:xfrm>
          <a:prstGeom prst="rect">
            <a:avLst/>
          </a:prstGeom>
          <a:noFill/>
        </p:spPr>
      </p:pic>
      <p:pic>
        <p:nvPicPr>
          <p:cNvPr id="1026" name="Picture 2" descr="C:\2ч\getImag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0" y="4351341"/>
            <a:ext cx="160019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486" y="1136631"/>
            <a:ext cx="40430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ist kalt.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212" y="5851539"/>
            <a:ext cx="904875" cy="914400"/>
          </a:xfrm>
          <a:prstGeom prst="rect">
            <a:avLst/>
          </a:prstGeom>
          <a:noFill/>
        </p:spPr>
      </p:pic>
      <p:pic>
        <p:nvPicPr>
          <p:cNvPr id="8195" name="Picture 3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22" y="3779837"/>
            <a:ext cx="904875" cy="914400"/>
          </a:xfrm>
          <a:prstGeom prst="rect">
            <a:avLst/>
          </a:prstGeom>
          <a:noFill/>
        </p:spPr>
      </p:pic>
      <p:pic>
        <p:nvPicPr>
          <p:cNvPr id="8196" name="Picture 4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52" y="5780101"/>
            <a:ext cx="904875" cy="914400"/>
          </a:xfrm>
          <a:prstGeom prst="rect">
            <a:avLst/>
          </a:prstGeom>
          <a:noFill/>
        </p:spPr>
      </p:pic>
      <p:pic>
        <p:nvPicPr>
          <p:cNvPr id="8197" name="Picture 5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82" y="3922713"/>
            <a:ext cx="904875" cy="914400"/>
          </a:xfrm>
          <a:prstGeom prst="rect">
            <a:avLst/>
          </a:prstGeom>
          <a:noFill/>
        </p:spPr>
      </p:pic>
      <p:pic>
        <p:nvPicPr>
          <p:cNvPr id="8198" name="Picture 6" descr="L:\Светик\анимация\праздники_gif.files\праздники 4_gif.files\smilies-115.files\561a5b682e4b0b94fb9a416bdce9a5b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196" y="5422911"/>
            <a:ext cx="904875" cy="914400"/>
          </a:xfrm>
          <a:prstGeom prst="rect">
            <a:avLst/>
          </a:prstGeom>
          <a:noFill/>
        </p:spPr>
      </p:pic>
      <p:pic>
        <p:nvPicPr>
          <p:cNvPr id="10" name="Picture 9" descr="Копия картинки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3351209"/>
            <a:ext cx="2306620" cy="1763706"/>
          </a:xfrm>
          <a:prstGeom prst="rect">
            <a:avLst/>
          </a:prstGeom>
          <a:noFill/>
        </p:spPr>
      </p:pic>
      <p:pic>
        <p:nvPicPr>
          <p:cNvPr id="9" name="Picture 20" descr="C:\Documents and Settings\Admin\Рабочий стол\2011-07 (июл)\a357754b9422cacba9630ca3d5752b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056" y="2279639"/>
            <a:ext cx="141764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6974" y="1636697"/>
            <a:ext cx="714375" cy="714375"/>
          </a:xfrm>
          <a:prstGeom prst="rect">
            <a:avLst/>
          </a:prstGeom>
          <a:noFill/>
        </p:spPr>
      </p:pic>
      <p:pic>
        <p:nvPicPr>
          <p:cNvPr id="8200" name="Picture 8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7106" y="422251"/>
            <a:ext cx="714375" cy="714375"/>
          </a:xfrm>
          <a:prstGeom prst="rect">
            <a:avLst/>
          </a:prstGeom>
          <a:noFill/>
        </p:spPr>
      </p:pic>
      <p:pic>
        <p:nvPicPr>
          <p:cNvPr id="8201" name="Picture 9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7832" y="779441"/>
            <a:ext cx="714375" cy="714375"/>
          </a:xfrm>
          <a:prstGeom prst="rect">
            <a:avLst/>
          </a:prstGeom>
          <a:noFill/>
        </p:spPr>
      </p:pic>
      <p:pic>
        <p:nvPicPr>
          <p:cNvPr id="8202" name="Picture 10" descr="L:\Светик\анимация\smilies-143.files\b6cff9b6c3585c09d6674757e2fcd6e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3584" y="2208201"/>
            <a:ext cx="714375" cy="714375"/>
          </a:xfrm>
          <a:prstGeom prst="rect">
            <a:avLst/>
          </a:prstGeom>
          <a:noFill/>
        </p:spPr>
      </p:pic>
      <p:pic>
        <p:nvPicPr>
          <p:cNvPr id="1026" name="Picture 2" descr="C:\2ч\getImag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0180" y="4351341"/>
            <a:ext cx="160019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917" y="350813"/>
            <a:ext cx="3500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Ist der  W</a:t>
            </a:r>
            <a:r>
              <a:rPr lang="de-DE" sz="3200" i="1" u="sng" dirty="0" smtClean="0"/>
              <a:t>i</a:t>
            </a:r>
            <a:r>
              <a:rPr lang="de-DE" sz="3200" i="1" dirty="0" smtClean="0"/>
              <a:t>n</a:t>
            </a:r>
            <a:r>
              <a:rPr lang="de-DE" sz="3200" i="1" u="sng" dirty="0" smtClean="0"/>
              <a:t>t</a:t>
            </a:r>
            <a:r>
              <a:rPr lang="de-DE" sz="3200" i="1" dirty="0" smtClean="0"/>
              <a:t>er d</a:t>
            </a:r>
            <a:r>
              <a:rPr lang="de-DE" sz="3200" i="1" u="sng" dirty="0" smtClean="0"/>
              <a:t>a</a:t>
            </a:r>
            <a:r>
              <a:rPr lang="ru-RU" sz="3200" i="1" u="sng" dirty="0" smtClean="0"/>
              <a:t>?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9916" y="1065193"/>
            <a:ext cx="21431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I</a:t>
            </a:r>
            <a:r>
              <a:rPr lang="de-DE" sz="3200" i="1" u="sng" dirty="0" smtClean="0"/>
              <a:t>s</a:t>
            </a:r>
            <a:r>
              <a:rPr lang="de-DE" sz="3200" i="1" dirty="0" smtClean="0"/>
              <a:t>t es k</a:t>
            </a:r>
            <a:r>
              <a:rPr lang="de-DE" sz="3200" i="1" u="sng" dirty="0" smtClean="0"/>
              <a:t>a</a:t>
            </a:r>
            <a:r>
              <a:rPr lang="de-DE" sz="3200" i="1" dirty="0" smtClean="0"/>
              <a:t>lt</a:t>
            </a:r>
            <a:r>
              <a:rPr lang="ru-RU" sz="3200" i="1" dirty="0" smtClean="0"/>
              <a:t>?</a:t>
            </a:r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7040" y="3708399"/>
            <a:ext cx="47149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Is</a:t>
            </a:r>
            <a:r>
              <a:rPr lang="de-DE" sz="3200" i="1" u="sng" dirty="0" smtClean="0"/>
              <a:t>t </a:t>
            </a:r>
            <a:r>
              <a:rPr lang="de-DE" sz="3200" i="1" dirty="0" smtClean="0"/>
              <a:t>a</a:t>
            </a:r>
            <a:r>
              <a:rPr lang="de-DE" sz="3200" i="1" u="sng" dirty="0" smtClean="0"/>
              <a:t>ll</a:t>
            </a:r>
            <a:r>
              <a:rPr lang="de-DE" sz="3200" i="1" dirty="0" smtClean="0"/>
              <a:t>es w</a:t>
            </a:r>
            <a:r>
              <a:rPr lang="de-DE" sz="3200" i="1" u="sng" dirty="0" smtClean="0"/>
              <a:t>ei</a:t>
            </a:r>
            <a:r>
              <a:rPr lang="de-DE" sz="3200" i="1" dirty="0" smtClean="0"/>
              <a:t>ß</a:t>
            </a:r>
            <a:r>
              <a:rPr lang="ru-RU" sz="3200" i="1" dirty="0" smtClean="0"/>
              <a:t>?</a:t>
            </a: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1354" y="2779705"/>
            <a:ext cx="507209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dirty="0" smtClean="0"/>
              <a:t> </a:t>
            </a:r>
            <a:r>
              <a:rPr lang="de-DE" sz="3200" i="1" dirty="0" smtClean="0"/>
              <a:t>L</a:t>
            </a:r>
            <a:r>
              <a:rPr lang="de-DE" sz="3200" i="1" u="sng" dirty="0" smtClean="0"/>
              <a:t>ie</a:t>
            </a:r>
            <a:r>
              <a:rPr lang="de-DE" sz="3200" i="1" dirty="0" smtClean="0"/>
              <a:t>gt üb</a:t>
            </a:r>
            <a:r>
              <a:rPr lang="de-DE" sz="3200" i="1" u="sng" dirty="0" smtClean="0"/>
              <a:t>e</a:t>
            </a:r>
            <a:r>
              <a:rPr lang="de-DE" sz="3200" i="1" dirty="0" smtClean="0"/>
              <a:t>r</a:t>
            </a:r>
            <a:r>
              <a:rPr lang="de-DE" sz="3200" i="1" u="sng" dirty="0" smtClean="0"/>
              <a:t>a</a:t>
            </a:r>
            <a:r>
              <a:rPr lang="de-DE" sz="3200" i="1" dirty="0" smtClean="0"/>
              <a:t>l</a:t>
            </a:r>
            <a:r>
              <a:rPr lang="de-DE" sz="3200" i="1" u="sng" dirty="0" smtClean="0"/>
              <a:t>l</a:t>
            </a:r>
            <a:r>
              <a:rPr lang="de-DE" sz="3200" i="1" dirty="0" smtClean="0"/>
              <a:t> S</a:t>
            </a:r>
            <a:r>
              <a:rPr lang="de-DE" sz="3200" i="1" u="sng" dirty="0" smtClean="0"/>
              <a:t>c</a:t>
            </a:r>
            <a:r>
              <a:rPr lang="de-DE" sz="3200" i="1" dirty="0" smtClean="0"/>
              <a:t>hn</a:t>
            </a:r>
            <a:r>
              <a:rPr lang="de-DE" sz="3200" i="1" u="sng" dirty="0" smtClean="0"/>
              <a:t>e</a:t>
            </a:r>
            <a:r>
              <a:rPr lang="de-DE" sz="3200" i="1" dirty="0" smtClean="0"/>
              <a:t>e</a:t>
            </a:r>
            <a:r>
              <a:rPr lang="ru-RU" sz="3200" i="1" dirty="0" smtClean="0"/>
              <a:t>?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7436" y="1136631"/>
            <a:ext cx="307183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S</a:t>
            </a:r>
            <a:r>
              <a:rPr lang="de-DE" sz="3200" i="1" u="sng" dirty="0" smtClean="0"/>
              <a:t>c</a:t>
            </a:r>
            <a:r>
              <a:rPr lang="de-DE" sz="3200" i="1" dirty="0" smtClean="0"/>
              <a:t>h</a:t>
            </a:r>
            <a:r>
              <a:rPr lang="de-DE" sz="3200" i="1" u="sng" dirty="0" smtClean="0"/>
              <a:t>n</a:t>
            </a:r>
            <a:r>
              <a:rPr lang="de-DE" sz="3200" i="1" dirty="0" smtClean="0"/>
              <a:t>ei</a:t>
            </a:r>
            <a:r>
              <a:rPr lang="de-DE" sz="3200" i="1" u="sng" dirty="0" smtClean="0"/>
              <a:t>t</a:t>
            </a:r>
            <a:r>
              <a:rPr lang="de-DE" sz="3200" i="1" dirty="0" smtClean="0"/>
              <a:t> es</a:t>
            </a:r>
            <a:r>
              <a:rPr lang="ru-RU" sz="3200" i="1" dirty="0" smtClean="0"/>
              <a:t>?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4164" y="1922449"/>
            <a:ext cx="735811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Fal</a:t>
            </a:r>
            <a:r>
              <a:rPr lang="de-DE" sz="3200" i="1" u="sng" dirty="0" smtClean="0"/>
              <a:t>le</a:t>
            </a:r>
            <a:r>
              <a:rPr lang="de-DE" sz="3200" i="1" dirty="0" smtClean="0"/>
              <a:t>n die S</a:t>
            </a:r>
            <a:r>
              <a:rPr lang="de-DE" sz="3200" i="1" u="sng" dirty="0" smtClean="0"/>
              <a:t>c</a:t>
            </a:r>
            <a:r>
              <a:rPr lang="de-DE" sz="3200" i="1" dirty="0" smtClean="0"/>
              <a:t>hn</a:t>
            </a:r>
            <a:r>
              <a:rPr lang="de-DE" sz="3200" i="1" u="sng" dirty="0" smtClean="0"/>
              <a:t>ee</a:t>
            </a:r>
            <a:r>
              <a:rPr lang="de-DE" sz="3200" i="1" dirty="0" smtClean="0"/>
              <a:t>fl</a:t>
            </a:r>
            <a:r>
              <a:rPr lang="de-DE" sz="3200" i="1" u="sng" dirty="0" smtClean="0"/>
              <a:t>o</a:t>
            </a:r>
            <a:r>
              <a:rPr lang="de-DE" sz="3200" i="1" dirty="0" smtClean="0"/>
              <a:t>c</a:t>
            </a:r>
            <a:r>
              <a:rPr lang="de-DE" sz="3200" i="1" u="sng" dirty="0" smtClean="0"/>
              <a:t>k</a:t>
            </a:r>
            <a:r>
              <a:rPr lang="de-DE" sz="3200" i="1" dirty="0" smtClean="0"/>
              <a:t>en a</a:t>
            </a:r>
            <a:r>
              <a:rPr lang="de-DE" sz="3200" i="1" u="sng" dirty="0" smtClean="0"/>
              <a:t>u</a:t>
            </a:r>
            <a:r>
              <a:rPr lang="de-DE" sz="3200" i="1" dirty="0" smtClean="0"/>
              <a:t>f d</a:t>
            </a:r>
            <a:r>
              <a:rPr lang="de-DE" sz="3200" i="1" u="sng" dirty="0" smtClean="0"/>
              <a:t>ie</a:t>
            </a:r>
            <a:r>
              <a:rPr lang="de-DE" sz="3200" i="1" dirty="0" smtClean="0"/>
              <a:t> E</a:t>
            </a:r>
            <a:r>
              <a:rPr lang="de-DE" sz="3200" i="1" u="sng" dirty="0" smtClean="0"/>
              <a:t>r</a:t>
            </a:r>
            <a:r>
              <a:rPr lang="de-DE" sz="3200" i="1" dirty="0" smtClean="0"/>
              <a:t>de</a:t>
            </a:r>
            <a:r>
              <a:rPr lang="ru-RU" sz="3200" i="1" dirty="0" smtClean="0"/>
              <a:t>?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39916" y="4637093"/>
            <a:ext cx="45720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200" i="1" dirty="0" smtClean="0"/>
              <a:t>Ist unser Wald weiß</a:t>
            </a:r>
            <a:r>
              <a:rPr lang="ru-RU" sz="3200" i="1" dirty="0" smtClean="0"/>
              <a:t>?</a:t>
            </a:r>
            <a:endParaRPr lang="ru-RU" sz="3200" i="1" dirty="0"/>
          </a:p>
        </p:txBody>
      </p:sp>
      <p:pic>
        <p:nvPicPr>
          <p:cNvPr id="12290" name="Picture 2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94" y="3136895"/>
            <a:ext cx="666750" cy="781050"/>
          </a:xfrm>
          <a:prstGeom prst="rect">
            <a:avLst/>
          </a:prstGeom>
          <a:noFill/>
        </p:spPr>
      </p:pic>
      <p:pic>
        <p:nvPicPr>
          <p:cNvPr id="12291" name="Picture 3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56" y="1136631"/>
            <a:ext cx="666750" cy="781050"/>
          </a:xfrm>
          <a:prstGeom prst="rect">
            <a:avLst/>
          </a:prstGeom>
          <a:noFill/>
        </p:spPr>
      </p:pic>
      <p:pic>
        <p:nvPicPr>
          <p:cNvPr id="12292" name="Picture 4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576" y="2779705"/>
            <a:ext cx="666750" cy="781050"/>
          </a:xfrm>
          <a:prstGeom prst="rect">
            <a:avLst/>
          </a:prstGeom>
          <a:noFill/>
        </p:spPr>
      </p:pic>
      <p:pic>
        <p:nvPicPr>
          <p:cNvPr id="12293" name="Picture 5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46" y="1422383"/>
            <a:ext cx="666750" cy="781050"/>
          </a:xfrm>
          <a:prstGeom prst="rect">
            <a:avLst/>
          </a:prstGeom>
          <a:noFill/>
        </p:spPr>
      </p:pic>
      <p:pic>
        <p:nvPicPr>
          <p:cNvPr id="12294" name="Picture 6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700" y="422251"/>
            <a:ext cx="666750" cy="781050"/>
          </a:xfrm>
          <a:prstGeom prst="rect">
            <a:avLst/>
          </a:prstGeom>
          <a:noFill/>
        </p:spPr>
      </p:pic>
      <p:pic>
        <p:nvPicPr>
          <p:cNvPr id="12295" name="Picture 7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28" y="5565787"/>
            <a:ext cx="666750" cy="7810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68478" y="5980443"/>
            <a:ext cx="542928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Gehen wir jetzt spazieren</a:t>
            </a:r>
            <a:r>
              <a:rPr lang="ru-RU" sz="3200" i="1" dirty="0" smtClean="0"/>
              <a:t>?</a:t>
            </a:r>
            <a:endParaRPr lang="ru-RU" sz="3200" i="1" dirty="0"/>
          </a:p>
        </p:txBody>
      </p:sp>
      <p:pic>
        <p:nvPicPr>
          <p:cNvPr id="17" name="Picture 2" descr="L:\Светик\анимация\праздники_gif.files\праздники 4_gif.files\smilies-115.files\50a7c879098dbe07af0bd5ebd354ef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46" y="5208597"/>
            <a:ext cx="1557343" cy="214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917" y="350813"/>
            <a:ext cx="350046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Der  W</a:t>
            </a:r>
            <a:r>
              <a:rPr lang="de-DE" sz="3200" i="1" u="sng" dirty="0" smtClean="0"/>
              <a:t>i</a:t>
            </a:r>
            <a:r>
              <a:rPr lang="de-DE" sz="3200" i="1" dirty="0" smtClean="0"/>
              <a:t>n</a:t>
            </a:r>
            <a:r>
              <a:rPr lang="de-DE" sz="3200" i="1" u="sng" dirty="0" smtClean="0"/>
              <a:t>t</a:t>
            </a:r>
            <a:r>
              <a:rPr lang="de-DE" sz="3200" i="1" dirty="0" smtClean="0"/>
              <a:t>er ist d</a:t>
            </a:r>
            <a:r>
              <a:rPr lang="de-DE" sz="3200" i="1" u="sng" dirty="0" smtClean="0"/>
              <a:t>a</a:t>
            </a:r>
            <a:r>
              <a:rPr lang="de-DE" sz="3200" i="1" dirty="0" smtClean="0"/>
              <a:t>.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9916" y="1065193"/>
            <a:ext cx="214314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Es i</a:t>
            </a:r>
            <a:r>
              <a:rPr lang="de-DE" sz="3200" i="1" u="sng" dirty="0" smtClean="0"/>
              <a:t>s</a:t>
            </a:r>
            <a:r>
              <a:rPr lang="de-DE" sz="3200" i="1" dirty="0" smtClean="0"/>
              <a:t>t k</a:t>
            </a:r>
            <a:r>
              <a:rPr lang="de-DE" sz="3200" i="1" u="sng" dirty="0" smtClean="0"/>
              <a:t>a</a:t>
            </a:r>
            <a:r>
              <a:rPr lang="de-DE" sz="3200" i="1" dirty="0" smtClean="0"/>
              <a:t>lt.</a:t>
            </a:r>
            <a:endParaRPr lang="ru-RU" sz="3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9917" y="1779573"/>
            <a:ext cx="264320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A</a:t>
            </a:r>
            <a:r>
              <a:rPr lang="de-DE" sz="3200" i="1" u="sng" dirty="0" smtClean="0"/>
              <a:t>ll</a:t>
            </a:r>
            <a:r>
              <a:rPr lang="de-DE" sz="3200" i="1" dirty="0" smtClean="0"/>
              <a:t>es is</a:t>
            </a:r>
            <a:r>
              <a:rPr lang="de-DE" sz="3200" i="1" u="sng" dirty="0" smtClean="0"/>
              <a:t>t</a:t>
            </a:r>
            <a:r>
              <a:rPr lang="de-DE" sz="3200" i="1" dirty="0" smtClean="0"/>
              <a:t> w</a:t>
            </a:r>
            <a:r>
              <a:rPr lang="de-DE" sz="3200" i="1" u="sng" dirty="0" smtClean="0"/>
              <a:t>ei</a:t>
            </a:r>
            <a:r>
              <a:rPr lang="de-DE" sz="3200" i="1" dirty="0" smtClean="0"/>
              <a:t>ß</a:t>
            </a:r>
            <a:endParaRPr lang="ru-RU" sz="3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9916" y="2493953"/>
            <a:ext cx="414340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200" dirty="0" smtClean="0"/>
              <a:t> </a:t>
            </a:r>
            <a:r>
              <a:rPr lang="de-DE" sz="3200" i="1" dirty="0" smtClean="0"/>
              <a:t>Üb</a:t>
            </a:r>
            <a:r>
              <a:rPr lang="de-DE" sz="3200" i="1" u="sng" dirty="0" smtClean="0"/>
              <a:t>e</a:t>
            </a:r>
            <a:r>
              <a:rPr lang="de-DE" sz="3200" i="1" dirty="0" smtClean="0"/>
              <a:t>r</a:t>
            </a:r>
            <a:r>
              <a:rPr lang="de-DE" sz="3200" i="1" u="sng" dirty="0" smtClean="0"/>
              <a:t>a</a:t>
            </a:r>
            <a:r>
              <a:rPr lang="de-DE" sz="3200" i="1" dirty="0" smtClean="0"/>
              <a:t>l</a:t>
            </a:r>
            <a:r>
              <a:rPr lang="de-DE" sz="3200" i="1" u="sng" dirty="0" smtClean="0"/>
              <a:t>l</a:t>
            </a:r>
            <a:r>
              <a:rPr lang="de-DE" sz="3200" i="1" dirty="0" smtClean="0"/>
              <a:t> l</a:t>
            </a:r>
            <a:r>
              <a:rPr lang="de-DE" sz="3200" i="1" u="sng" dirty="0" smtClean="0"/>
              <a:t>ie</a:t>
            </a:r>
            <a:r>
              <a:rPr lang="de-DE" sz="3200" i="1" dirty="0" smtClean="0"/>
              <a:t>gt S</a:t>
            </a:r>
            <a:r>
              <a:rPr lang="de-DE" sz="3200" i="1" u="sng" dirty="0" smtClean="0"/>
              <a:t>c</a:t>
            </a:r>
            <a:r>
              <a:rPr lang="de-DE" sz="3200" i="1" dirty="0" smtClean="0"/>
              <a:t>hn</a:t>
            </a:r>
            <a:r>
              <a:rPr lang="de-DE" sz="3200" i="1" u="sng" dirty="0" smtClean="0"/>
              <a:t>e</a:t>
            </a:r>
            <a:r>
              <a:rPr lang="de-DE" sz="3200" i="1" dirty="0" smtClean="0"/>
              <a:t>e</a:t>
            </a:r>
            <a:r>
              <a:rPr lang="de-DE" i="1" dirty="0" smtClean="0"/>
              <a:t>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9917" y="3208333"/>
            <a:ext cx="214314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Es s</a:t>
            </a:r>
            <a:r>
              <a:rPr lang="de-DE" sz="3200" i="1" u="sng" dirty="0" smtClean="0"/>
              <a:t>c</a:t>
            </a:r>
            <a:r>
              <a:rPr lang="de-DE" sz="3200" i="1" dirty="0" smtClean="0"/>
              <a:t>h</a:t>
            </a:r>
            <a:r>
              <a:rPr lang="de-DE" sz="3200" i="1" u="sng" dirty="0" smtClean="0"/>
              <a:t>n</a:t>
            </a:r>
            <a:r>
              <a:rPr lang="de-DE" sz="3200" i="1" dirty="0" smtClean="0"/>
              <a:t>ei</a:t>
            </a:r>
            <a:r>
              <a:rPr lang="de-DE" sz="3200" i="1" u="sng" dirty="0" smtClean="0"/>
              <a:t>t</a:t>
            </a:r>
            <a:r>
              <a:rPr lang="de-DE" i="1" dirty="0" smtClean="0"/>
              <a:t>.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39916" y="3922713"/>
            <a:ext cx="735811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200" i="1" dirty="0" smtClean="0"/>
              <a:t>Die S</a:t>
            </a:r>
            <a:r>
              <a:rPr lang="de-DE" sz="3200" i="1" u="sng" dirty="0" smtClean="0"/>
              <a:t>c</a:t>
            </a:r>
            <a:r>
              <a:rPr lang="de-DE" sz="3200" i="1" dirty="0" smtClean="0"/>
              <a:t>hn</a:t>
            </a:r>
            <a:r>
              <a:rPr lang="de-DE" sz="3200" i="1" u="sng" dirty="0" smtClean="0"/>
              <a:t>ee</a:t>
            </a:r>
            <a:r>
              <a:rPr lang="de-DE" sz="3200" i="1" dirty="0" smtClean="0"/>
              <a:t>fl</a:t>
            </a:r>
            <a:r>
              <a:rPr lang="de-DE" sz="3200" i="1" u="sng" dirty="0" smtClean="0"/>
              <a:t>o</a:t>
            </a:r>
            <a:r>
              <a:rPr lang="de-DE" sz="3200" i="1" dirty="0" smtClean="0"/>
              <a:t>c</a:t>
            </a:r>
            <a:r>
              <a:rPr lang="de-DE" sz="3200" i="1" u="sng" dirty="0" smtClean="0"/>
              <a:t>k</a:t>
            </a:r>
            <a:r>
              <a:rPr lang="de-DE" sz="3200" i="1" dirty="0" smtClean="0"/>
              <a:t>en fal</a:t>
            </a:r>
            <a:r>
              <a:rPr lang="de-DE" sz="3200" i="1" u="sng" dirty="0" smtClean="0"/>
              <a:t>le</a:t>
            </a:r>
            <a:r>
              <a:rPr lang="de-DE" sz="3200" i="1" dirty="0" smtClean="0"/>
              <a:t>n a</a:t>
            </a:r>
            <a:r>
              <a:rPr lang="de-DE" sz="3200" i="1" u="sng" dirty="0" smtClean="0"/>
              <a:t>u</a:t>
            </a:r>
            <a:r>
              <a:rPr lang="de-DE" sz="3200" i="1" dirty="0" smtClean="0"/>
              <a:t>f d</a:t>
            </a:r>
            <a:r>
              <a:rPr lang="de-DE" sz="3200" i="1" u="sng" dirty="0" smtClean="0"/>
              <a:t>ie</a:t>
            </a:r>
            <a:r>
              <a:rPr lang="de-DE" sz="3200" i="1" dirty="0" smtClean="0"/>
              <a:t> E</a:t>
            </a:r>
            <a:r>
              <a:rPr lang="de-DE" sz="3200" i="1" u="sng" dirty="0" smtClean="0"/>
              <a:t>r</a:t>
            </a:r>
            <a:r>
              <a:rPr lang="de-DE" sz="3200" i="1" dirty="0" smtClean="0"/>
              <a:t>de.</a:t>
            </a:r>
            <a:endParaRPr lang="ru-RU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39917" y="4637093"/>
            <a:ext cx="300039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i="1" dirty="0" smtClean="0"/>
              <a:t>Sie sind s</a:t>
            </a:r>
            <a:r>
              <a:rPr lang="de-DE" sz="3200" i="1" u="sng" dirty="0" smtClean="0"/>
              <a:t>c</a:t>
            </a:r>
            <a:r>
              <a:rPr lang="de-DE" sz="3200" i="1" dirty="0" smtClean="0"/>
              <a:t>h</a:t>
            </a:r>
            <a:r>
              <a:rPr lang="de-DE" sz="3200" i="1" u="sng" dirty="0" smtClean="0"/>
              <a:t>ö</a:t>
            </a:r>
            <a:r>
              <a:rPr lang="de-DE" sz="3200" i="1" dirty="0" smtClean="0"/>
              <a:t>n.</a:t>
            </a:r>
            <a:endParaRPr lang="ru-RU" sz="3200" i="1" dirty="0"/>
          </a:p>
        </p:txBody>
      </p:sp>
      <p:pic>
        <p:nvPicPr>
          <p:cNvPr id="12290" name="Picture 2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94" y="3136895"/>
            <a:ext cx="666750" cy="781050"/>
          </a:xfrm>
          <a:prstGeom prst="rect">
            <a:avLst/>
          </a:prstGeom>
          <a:noFill/>
        </p:spPr>
      </p:pic>
      <p:pic>
        <p:nvPicPr>
          <p:cNvPr id="12291" name="Picture 3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56" y="1136631"/>
            <a:ext cx="666750" cy="781050"/>
          </a:xfrm>
          <a:prstGeom prst="rect">
            <a:avLst/>
          </a:prstGeom>
          <a:noFill/>
        </p:spPr>
      </p:pic>
      <p:pic>
        <p:nvPicPr>
          <p:cNvPr id="12292" name="Picture 4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576" y="2779705"/>
            <a:ext cx="666750" cy="781050"/>
          </a:xfrm>
          <a:prstGeom prst="rect">
            <a:avLst/>
          </a:prstGeom>
          <a:noFill/>
        </p:spPr>
      </p:pic>
      <p:pic>
        <p:nvPicPr>
          <p:cNvPr id="12293" name="Picture 5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46" y="1422383"/>
            <a:ext cx="666750" cy="781050"/>
          </a:xfrm>
          <a:prstGeom prst="rect">
            <a:avLst/>
          </a:prstGeom>
          <a:noFill/>
        </p:spPr>
      </p:pic>
      <p:pic>
        <p:nvPicPr>
          <p:cNvPr id="12294" name="Picture 6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700" y="422251"/>
            <a:ext cx="666750" cy="781050"/>
          </a:xfrm>
          <a:prstGeom prst="rect">
            <a:avLst/>
          </a:prstGeom>
          <a:noFill/>
        </p:spPr>
      </p:pic>
      <p:pic>
        <p:nvPicPr>
          <p:cNvPr id="12295" name="Picture 7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28" y="5565787"/>
            <a:ext cx="666750" cy="781050"/>
          </a:xfrm>
          <a:prstGeom prst="rect">
            <a:avLst/>
          </a:prstGeom>
          <a:noFill/>
        </p:spPr>
      </p:pic>
      <p:pic>
        <p:nvPicPr>
          <p:cNvPr id="15" name="Picture 2" descr="L:\Светик\анимация\праздники_gif.files\праздники 4_gif.files\smilies-115.files\50a7c879098dbe07af0bd5ebd354ef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70" y="5708663"/>
            <a:ext cx="1714512" cy="1500192"/>
          </a:xfrm>
          <a:prstGeom prst="rect">
            <a:avLst/>
          </a:prstGeom>
          <a:noFill/>
        </p:spPr>
      </p:pic>
      <p:pic>
        <p:nvPicPr>
          <p:cNvPr id="16" name="Picture 2" descr="L:\Светик\анимация\праздники_gif.files\праздники 4_gif.files\smilies-115.files\50a7c879098dbe07af0bd5ebd354ef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128768" y="224554"/>
            <a:ext cx="1500198" cy="160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096" y="286988"/>
            <a:ext cx="6748418" cy="713969"/>
          </a:xfrm>
        </p:spPr>
        <p:txBody>
          <a:bodyPr/>
          <a:lstStyle/>
          <a:p>
            <a:pPr eaLnBrk="1" hangingPunct="1"/>
            <a:r>
              <a:rPr lang="en-US" sz="3100" b="1" dirty="0" smtClean="0"/>
              <a:t>Was </a:t>
            </a:r>
            <a:r>
              <a:rPr lang="en-US" sz="3100" b="1" dirty="0" err="1" smtClean="0"/>
              <a:t>machen</a:t>
            </a:r>
            <a:r>
              <a:rPr lang="en-US" sz="3100" b="1" dirty="0" smtClean="0"/>
              <a:t> die Kinder?</a:t>
            </a:r>
            <a:endParaRPr lang="ru-RU" sz="3100" b="1" dirty="0" smtClean="0"/>
          </a:p>
        </p:txBody>
      </p:sp>
      <p:pic>
        <p:nvPicPr>
          <p:cNvPr id="614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2159" y="976459"/>
            <a:ext cx="5176821" cy="62962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1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2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3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4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5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2" y="3422647"/>
            <a:ext cx="714375" cy="714375"/>
          </a:xfrm>
          <a:prstGeom prst="rect">
            <a:avLst/>
          </a:prstGeom>
          <a:noFill/>
        </p:spPr>
      </p:pic>
      <p:pic>
        <p:nvPicPr>
          <p:cNvPr id="17416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990" y="3494085"/>
            <a:ext cx="714375" cy="714375"/>
          </a:xfrm>
          <a:prstGeom prst="rect">
            <a:avLst/>
          </a:prstGeom>
          <a:noFill/>
        </p:spPr>
      </p:pic>
      <p:pic>
        <p:nvPicPr>
          <p:cNvPr id="17417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8" y="2422515"/>
            <a:ext cx="714375" cy="714375"/>
          </a:xfrm>
          <a:prstGeom prst="rect">
            <a:avLst/>
          </a:prstGeom>
          <a:noFill/>
        </p:spPr>
      </p:pic>
      <p:pic>
        <p:nvPicPr>
          <p:cNvPr id="17418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78" y="2636829"/>
            <a:ext cx="714375" cy="714375"/>
          </a:xfrm>
          <a:prstGeom prst="rect">
            <a:avLst/>
          </a:prstGeom>
          <a:noFill/>
        </p:spPr>
      </p:pic>
      <p:pic>
        <p:nvPicPr>
          <p:cNvPr id="17419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2" y="2636829"/>
            <a:ext cx="714375" cy="714375"/>
          </a:xfrm>
          <a:prstGeom prst="rect">
            <a:avLst/>
          </a:prstGeom>
          <a:noFill/>
        </p:spPr>
      </p:pic>
      <p:pic>
        <p:nvPicPr>
          <p:cNvPr id="17420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34" y="2708267"/>
            <a:ext cx="714375" cy="714375"/>
          </a:xfrm>
          <a:prstGeom prst="rect">
            <a:avLst/>
          </a:prstGeom>
          <a:noFill/>
        </p:spPr>
      </p:pic>
      <p:pic>
        <p:nvPicPr>
          <p:cNvPr id="17421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8" y="2422515"/>
            <a:ext cx="714375" cy="714375"/>
          </a:xfrm>
          <a:prstGeom prst="rect">
            <a:avLst/>
          </a:prstGeom>
          <a:noFill/>
        </p:spPr>
      </p:pic>
      <p:pic>
        <p:nvPicPr>
          <p:cNvPr id="17422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088" y="1350945"/>
            <a:ext cx="714375" cy="714375"/>
          </a:xfrm>
          <a:prstGeom prst="rect">
            <a:avLst/>
          </a:prstGeom>
          <a:noFill/>
        </p:spPr>
      </p:pic>
      <p:pic>
        <p:nvPicPr>
          <p:cNvPr id="17423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66" y="493689"/>
            <a:ext cx="714375" cy="714375"/>
          </a:xfrm>
          <a:prstGeom prst="rect">
            <a:avLst/>
          </a:prstGeom>
          <a:noFill/>
        </p:spPr>
      </p:pic>
      <p:pic>
        <p:nvPicPr>
          <p:cNvPr id="17424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320" y="565127"/>
            <a:ext cx="714375" cy="714375"/>
          </a:xfrm>
          <a:prstGeom prst="rect">
            <a:avLst/>
          </a:prstGeom>
          <a:noFill/>
        </p:spPr>
      </p:pic>
      <p:pic>
        <p:nvPicPr>
          <p:cNvPr id="17425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08" y="493689"/>
            <a:ext cx="714375" cy="714375"/>
          </a:xfrm>
          <a:prstGeom prst="rect">
            <a:avLst/>
          </a:prstGeom>
          <a:noFill/>
        </p:spPr>
      </p:pic>
      <p:pic>
        <p:nvPicPr>
          <p:cNvPr id="17426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44" y="636565"/>
            <a:ext cx="714375" cy="714375"/>
          </a:xfrm>
          <a:prstGeom prst="rect">
            <a:avLst/>
          </a:prstGeom>
          <a:noFill/>
        </p:spPr>
      </p:pic>
      <p:pic>
        <p:nvPicPr>
          <p:cNvPr id="17427" name="Picture 1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94" y="565127"/>
            <a:ext cx="714375" cy="714375"/>
          </a:xfrm>
          <a:prstGeom prst="rect">
            <a:avLst/>
          </a:prstGeom>
          <a:noFill/>
        </p:spPr>
      </p:pic>
      <p:pic>
        <p:nvPicPr>
          <p:cNvPr id="17428" name="Picture 20" descr="L:\Светик\анимация\smilies-143.files\d2dee99099dafcf475dd6385b321b6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2922581"/>
            <a:ext cx="2500330" cy="18430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38" y="5994415"/>
            <a:ext cx="1085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1779573"/>
            <a:ext cx="1562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66" y="3422647"/>
            <a:ext cx="2190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974" y="1208069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Der  Winter ist da.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8940" y="3851275"/>
            <a:ext cx="2917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A, a, a-</a:t>
            </a:r>
          </a:p>
          <a:p>
            <a:r>
              <a:rPr lang="de-DE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Der Winter ist schon da.</a:t>
            </a:r>
          </a:p>
          <a:p>
            <a:r>
              <a:rPr lang="de-DE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E, e, e-</a:t>
            </a:r>
          </a:p>
          <a:p>
            <a:r>
              <a:rPr lang="de-DE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Überall liegt Schnee.</a:t>
            </a:r>
            <a:endParaRPr lang="ru-RU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L:\Светик\анимация\smilies-162.files\ddf383febc3ec28191fe740d7b33bbe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974" y="3851275"/>
            <a:ext cx="571504" cy="500062"/>
          </a:xfrm>
          <a:prstGeom prst="rect">
            <a:avLst/>
          </a:prstGeom>
          <a:noFill/>
        </p:spPr>
      </p:pic>
      <p:pic>
        <p:nvPicPr>
          <p:cNvPr id="4" name="Picture 2" descr="L:\Светик\анимация\коты и анима\c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22" y="4779969"/>
            <a:ext cx="1114425" cy="1114425"/>
          </a:xfrm>
          <a:prstGeom prst="rect">
            <a:avLst/>
          </a:prstGeom>
          <a:noFill/>
        </p:spPr>
      </p:pic>
      <p:pic>
        <p:nvPicPr>
          <p:cNvPr id="1027" name="Picture 3" descr="L:\Светик\анимация\коты и анима\c3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6197" y="2565391"/>
            <a:ext cx="1214446" cy="1038228"/>
          </a:xfrm>
          <a:prstGeom prst="rect">
            <a:avLst/>
          </a:prstGeom>
          <a:noFill/>
        </p:spPr>
      </p:pic>
      <p:pic>
        <p:nvPicPr>
          <p:cNvPr id="1028" name="Picture 4" descr="L:\Светик\анимация\коты и анима\c3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26" y="5851539"/>
            <a:ext cx="1047750" cy="1285875"/>
          </a:xfrm>
          <a:prstGeom prst="rect">
            <a:avLst/>
          </a:prstGeom>
          <a:noFill/>
        </p:spPr>
      </p:pic>
      <p:pic>
        <p:nvPicPr>
          <p:cNvPr id="9" name="Picture 2" descr="L:\Светик\анимация\праздники_gif.files\праздники 3_gif.files\smilies-115.files\169b477c556ba00d00e262811a6b3c4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5536" y="6494481"/>
            <a:ext cx="828675" cy="828675"/>
          </a:xfrm>
          <a:prstGeom prst="rect">
            <a:avLst/>
          </a:prstGeom>
          <a:noFill/>
        </p:spPr>
      </p:pic>
      <p:pic>
        <p:nvPicPr>
          <p:cNvPr id="1030" name="Picture 6" descr="L:\Светик\анимация\праздники_gif.files\праздники 4_gif.files\smilies-115.files\50a7c879098dbe07af0bd5ebd354ef3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3650" y="5208597"/>
            <a:ext cx="771525" cy="857250"/>
          </a:xfrm>
          <a:prstGeom prst="rect">
            <a:avLst/>
          </a:prstGeom>
          <a:noFill/>
        </p:spPr>
      </p:pic>
      <p:pic>
        <p:nvPicPr>
          <p:cNvPr id="1031" name="Picture 7" descr="L:\Светик\анимация\праздники_gif.files\праздники 4_gif.files\smilies-115.files\50a7c879098dbe07af0bd5ebd354ef3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7700" y="2922581"/>
            <a:ext cx="771525" cy="857250"/>
          </a:xfrm>
          <a:prstGeom prst="rect">
            <a:avLst/>
          </a:prstGeom>
          <a:noFill/>
        </p:spPr>
      </p:pic>
      <p:pic>
        <p:nvPicPr>
          <p:cNvPr id="1032" name="Picture 8" descr="L:\Светик\анимация\праздники_gif.files\праздники 4_gif.files\smilies-115.files\50a7c879098dbe07af0bd5ebd354ef3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3254" y="6423043"/>
            <a:ext cx="771525" cy="857250"/>
          </a:xfrm>
          <a:prstGeom prst="rect">
            <a:avLst/>
          </a:prstGeom>
          <a:noFill/>
        </p:spPr>
      </p:pic>
      <p:pic>
        <p:nvPicPr>
          <p:cNvPr id="1033" name="Picture 9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0114" y="4137027"/>
            <a:ext cx="714375" cy="714375"/>
          </a:xfrm>
          <a:prstGeom prst="rect">
            <a:avLst/>
          </a:prstGeom>
          <a:noFill/>
        </p:spPr>
      </p:pic>
      <p:pic>
        <p:nvPicPr>
          <p:cNvPr id="1034" name="Picture 10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7766" y="6494481"/>
            <a:ext cx="714375" cy="714375"/>
          </a:xfrm>
          <a:prstGeom prst="rect">
            <a:avLst/>
          </a:prstGeom>
          <a:noFill/>
        </p:spPr>
      </p:pic>
      <p:pic>
        <p:nvPicPr>
          <p:cNvPr id="1035" name="Picture 11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5932" y="2422515"/>
            <a:ext cx="714375" cy="714375"/>
          </a:xfrm>
          <a:prstGeom prst="rect">
            <a:avLst/>
          </a:prstGeom>
          <a:noFill/>
        </p:spPr>
      </p:pic>
      <p:pic>
        <p:nvPicPr>
          <p:cNvPr id="1036" name="Picture 12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842" y="2779705"/>
            <a:ext cx="714375" cy="714375"/>
          </a:xfrm>
          <a:prstGeom prst="rect">
            <a:avLst/>
          </a:prstGeom>
          <a:noFill/>
        </p:spPr>
      </p:pic>
      <p:pic>
        <p:nvPicPr>
          <p:cNvPr id="1037" name="Picture 13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40840" y="2922581"/>
            <a:ext cx="714375" cy="714375"/>
          </a:xfrm>
          <a:prstGeom prst="rect">
            <a:avLst/>
          </a:prstGeom>
          <a:noFill/>
        </p:spPr>
      </p:pic>
      <p:pic>
        <p:nvPicPr>
          <p:cNvPr id="1038" name="Picture 14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97898" y="493689"/>
            <a:ext cx="714375" cy="714375"/>
          </a:xfrm>
          <a:prstGeom prst="rect">
            <a:avLst/>
          </a:prstGeom>
          <a:noFill/>
        </p:spPr>
      </p:pic>
      <p:pic>
        <p:nvPicPr>
          <p:cNvPr id="1039" name="Picture 15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4692" y="565127"/>
            <a:ext cx="714375" cy="714375"/>
          </a:xfrm>
          <a:prstGeom prst="rect">
            <a:avLst/>
          </a:prstGeom>
          <a:noFill/>
        </p:spPr>
      </p:pic>
      <p:pic>
        <p:nvPicPr>
          <p:cNvPr id="1040" name="Picture 16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9982" y="2636829"/>
            <a:ext cx="714375" cy="714375"/>
          </a:xfrm>
          <a:prstGeom prst="rect">
            <a:avLst/>
          </a:prstGeom>
          <a:noFill/>
        </p:spPr>
      </p:pic>
      <p:pic>
        <p:nvPicPr>
          <p:cNvPr id="1041" name="Picture 17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1552" y="493689"/>
            <a:ext cx="714375" cy="714375"/>
          </a:xfrm>
          <a:prstGeom prst="rect">
            <a:avLst/>
          </a:prstGeom>
          <a:noFill/>
        </p:spPr>
      </p:pic>
      <p:pic>
        <p:nvPicPr>
          <p:cNvPr id="1042" name="Picture 18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6908" y="565127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222" y="1493821"/>
            <a:ext cx="9153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Kinder laufen Schi.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1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2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3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4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7415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2" y="3422647"/>
            <a:ext cx="714375" cy="714375"/>
          </a:xfrm>
          <a:prstGeom prst="rect">
            <a:avLst/>
          </a:prstGeom>
          <a:noFill/>
        </p:spPr>
      </p:pic>
      <p:pic>
        <p:nvPicPr>
          <p:cNvPr id="17416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990" y="3494085"/>
            <a:ext cx="714375" cy="714375"/>
          </a:xfrm>
          <a:prstGeom prst="rect">
            <a:avLst/>
          </a:prstGeom>
          <a:noFill/>
        </p:spPr>
      </p:pic>
      <p:pic>
        <p:nvPicPr>
          <p:cNvPr id="17417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8" y="2422515"/>
            <a:ext cx="714375" cy="714375"/>
          </a:xfrm>
          <a:prstGeom prst="rect">
            <a:avLst/>
          </a:prstGeom>
          <a:noFill/>
        </p:spPr>
      </p:pic>
      <p:pic>
        <p:nvPicPr>
          <p:cNvPr id="17418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78" y="2636829"/>
            <a:ext cx="714375" cy="714375"/>
          </a:xfrm>
          <a:prstGeom prst="rect">
            <a:avLst/>
          </a:prstGeom>
          <a:noFill/>
        </p:spPr>
      </p:pic>
      <p:pic>
        <p:nvPicPr>
          <p:cNvPr id="17419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2" y="2636829"/>
            <a:ext cx="714375" cy="714375"/>
          </a:xfrm>
          <a:prstGeom prst="rect">
            <a:avLst/>
          </a:prstGeom>
          <a:noFill/>
        </p:spPr>
      </p:pic>
      <p:pic>
        <p:nvPicPr>
          <p:cNvPr id="17420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34" y="2708267"/>
            <a:ext cx="714375" cy="714375"/>
          </a:xfrm>
          <a:prstGeom prst="rect">
            <a:avLst/>
          </a:prstGeom>
          <a:noFill/>
        </p:spPr>
      </p:pic>
      <p:pic>
        <p:nvPicPr>
          <p:cNvPr id="17421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8" y="2422515"/>
            <a:ext cx="714375" cy="714375"/>
          </a:xfrm>
          <a:prstGeom prst="rect">
            <a:avLst/>
          </a:prstGeom>
          <a:noFill/>
        </p:spPr>
      </p:pic>
      <p:pic>
        <p:nvPicPr>
          <p:cNvPr id="17422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5088" y="1350945"/>
            <a:ext cx="714375" cy="714375"/>
          </a:xfrm>
          <a:prstGeom prst="rect">
            <a:avLst/>
          </a:prstGeom>
          <a:noFill/>
        </p:spPr>
      </p:pic>
      <p:pic>
        <p:nvPicPr>
          <p:cNvPr id="17423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66" y="493689"/>
            <a:ext cx="714375" cy="714375"/>
          </a:xfrm>
          <a:prstGeom prst="rect">
            <a:avLst/>
          </a:prstGeom>
          <a:noFill/>
        </p:spPr>
      </p:pic>
      <p:pic>
        <p:nvPicPr>
          <p:cNvPr id="17424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320" y="565127"/>
            <a:ext cx="714375" cy="714375"/>
          </a:xfrm>
          <a:prstGeom prst="rect">
            <a:avLst/>
          </a:prstGeom>
          <a:noFill/>
        </p:spPr>
      </p:pic>
      <p:pic>
        <p:nvPicPr>
          <p:cNvPr id="17425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08" y="493689"/>
            <a:ext cx="714375" cy="714375"/>
          </a:xfrm>
          <a:prstGeom prst="rect">
            <a:avLst/>
          </a:prstGeom>
          <a:noFill/>
        </p:spPr>
      </p:pic>
      <p:pic>
        <p:nvPicPr>
          <p:cNvPr id="17426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44" y="636565"/>
            <a:ext cx="714375" cy="714375"/>
          </a:xfrm>
          <a:prstGeom prst="rect">
            <a:avLst/>
          </a:prstGeom>
          <a:noFill/>
        </p:spPr>
      </p:pic>
      <p:pic>
        <p:nvPicPr>
          <p:cNvPr id="17427" name="Picture 1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94" y="565127"/>
            <a:ext cx="714375" cy="714375"/>
          </a:xfrm>
          <a:prstGeom prst="rect">
            <a:avLst/>
          </a:prstGeom>
          <a:noFill/>
        </p:spPr>
      </p:pic>
      <p:pic>
        <p:nvPicPr>
          <p:cNvPr id="17428" name="Picture 20" descr="L:\Светик\анимация\smilies-143.files\d2dee99099dafcf475dd6385b321b6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2922581"/>
            <a:ext cx="2500330" cy="18430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238" y="5994415"/>
            <a:ext cx="1085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1779573"/>
            <a:ext cx="1562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866" y="3422647"/>
            <a:ext cx="2190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Светик\анимация\smilies-143.files\462b3fb986c776c376c2065557e126b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636565"/>
            <a:ext cx="276225" cy="304800"/>
          </a:xfrm>
          <a:prstGeom prst="rect">
            <a:avLst/>
          </a:prstGeom>
          <a:noFill/>
        </p:spPr>
      </p:pic>
      <p:pic>
        <p:nvPicPr>
          <p:cNvPr id="14339" name="Picture 3" descr="L:\Светик\анимация\smilies-143.files\acabf2d0973ef99256a301b8844c8cb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50" y="2422515"/>
            <a:ext cx="1209675" cy="1228725"/>
          </a:xfrm>
          <a:prstGeom prst="rect">
            <a:avLst/>
          </a:prstGeom>
          <a:noFill/>
        </p:spPr>
      </p:pic>
      <p:pic>
        <p:nvPicPr>
          <p:cNvPr id="14340" name="Picture 4" descr="L:\Светик\анимация\smilies-143.files\06bda9bd896c26e0cc2feaaaa2232d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12" y="3851275"/>
            <a:ext cx="523875" cy="533400"/>
          </a:xfrm>
          <a:prstGeom prst="rect">
            <a:avLst/>
          </a:prstGeom>
          <a:noFill/>
        </p:spPr>
      </p:pic>
      <p:pic>
        <p:nvPicPr>
          <p:cNvPr id="14341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4342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70" y="993755"/>
            <a:ext cx="714375" cy="714375"/>
          </a:xfrm>
          <a:prstGeom prst="rect">
            <a:avLst/>
          </a:prstGeom>
          <a:noFill/>
        </p:spPr>
      </p:pic>
      <p:pic>
        <p:nvPicPr>
          <p:cNvPr id="14343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9402" y="779441"/>
            <a:ext cx="714375" cy="714375"/>
          </a:xfrm>
          <a:prstGeom prst="rect">
            <a:avLst/>
          </a:prstGeom>
          <a:noFill/>
        </p:spPr>
      </p:pic>
      <p:pic>
        <p:nvPicPr>
          <p:cNvPr id="14344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66" y="279375"/>
            <a:ext cx="714375" cy="714375"/>
          </a:xfrm>
          <a:prstGeom prst="rect">
            <a:avLst/>
          </a:prstGeom>
          <a:noFill/>
        </p:spPr>
      </p:pic>
      <p:pic>
        <p:nvPicPr>
          <p:cNvPr id="14345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46" y="2136763"/>
            <a:ext cx="714375" cy="714375"/>
          </a:xfrm>
          <a:prstGeom prst="rect">
            <a:avLst/>
          </a:prstGeom>
          <a:noFill/>
        </p:spPr>
      </p:pic>
      <p:pic>
        <p:nvPicPr>
          <p:cNvPr id="14346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38" y="2351077"/>
            <a:ext cx="714375" cy="714375"/>
          </a:xfrm>
          <a:prstGeom prst="rect">
            <a:avLst/>
          </a:prstGeom>
          <a:noFill/>
        </p:spPr>
      </p:pic>
      <p:pic>
        <p:nvPicPr>
          <p:cNvPr id="14347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18" y="2065325"/>
            <a:ext cx="714375" cy="714375"/>
          </a:xfrm>
          <a:prstGeom prst="rect">
            <a:avLst/>
          </a:prstGeom>
          <a:noFill/>
        </p:spPr>
      </p:pic>
      <p:pic>
        <p:nvPicPr>
          <p:cNvPr id="14348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362" y="2208201"/>
            <a:ext cx="714375" cy="714375"/>
          </a:xfrm>
          <a:prstGeom prst="rect">
            <a:avLst/>
          </a:prstGeom>
          <a:noFill/>
        </p:spPr>
      </p:pic>
      <p:pic>
        <p:nvPicPr>
          <p:cNvPr id="14349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6064" y="2208201"/>
            <a:ext cx="714375" cy="714375"/>
          </a:xfrm>
          <a:prstGeom prst="rect">
            <a:avLst/>
          </a:prstGeom>
          <a:noFill/>
        </p:spPr>
      </p:pic>
      <p:pic>
        <p:nvPicPr>
          <p:cNvPr id="14350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6526" y="2422515"/>
            <a:ext cx="714375" cy="714375"/>
          </a:xfrm>
          <a:prstGeom prst="rect">
            <a:avLst/>
          </a:prstGeom>
          <a:noFill/>
        </p:spPr>
      </p:pic>
      <p:pic>
        <p:nvPicPr>
          <p:cNvPr id="14351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890" y="565127"/>
            <a:ext cx="714375" cy="714375"/>
          </a:xfrm>
          <a:prstGeom prst="rect">
            <a:avLst/>
          </a:prstGeom>
          <a:noFill/>
        </p:spPr>
      </p:pic>
      <p:pic>
        <p:nvPicPr>
          <p:cNvPr id="14352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565127"/>
            <a:ext cx="714375" cy="714375"/>
          </a:xfrm>
          <a:prstGeom prst="rect">
            <a:avLst/>
          </a:prstGeom>
          <a:noFill/>
        </p:spPr>
      </p:pic>
      <p:pic>
        <p:nvPicPr>
          <p:cNvPr id="14353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38" y="493689"/>
            <a:ext cx="714375" cy="714375"/>
          </a:xfrm>
          <a:prstGeom prst="rect">
            <a:avLst/>
          </a:prstGeom>
          <a:noFill/>
        </p:spPr>
      </p:pic>
      <p:pic>
        <p:nvPicPr>
          <p:cNvPr id="14354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098" y="636565"/>
            <a:ext cx="714375" cy="7143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708" y="3779837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1816" y="4565655"/>
            <a:ext cx="857256" cy="140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0510" y="5422911"/>
            <a:ext cx="2409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6328" y="3994151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9336" y="5708663"/>
            <a:ext cx="590546" cy="6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03" y="1279507"/>
            <a:ext cx="9286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Kinder laufen Schlittschuh.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L:\Светик\анимация\smilies-143.files\462b3fb986c776c376c2065557e126b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636565"/>
            <a:ext cx="276225" cy="304800"/>
          </a:xfrm>
          <a:prstGeom prst="rect">
            <a:avLst/>
          </a:prstGeom>
          <a:noFill/>
        </p:spPr>
      </p:pic>
      <p:pic>
        <p:nvPicPr>
          <p:cNvPr id="14339" name="Picture 3" descr="L:\Светик\анимация\smilies-143.files\acabf2d0973ef99256a301b8844c8cb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50" y="2422515"/>
            <a:ext cx="1209675" cy="1228725"/>
          </a:xfrm>
          <a:prstGeom prst="rect">
            <a:avLst/>
          </a:prstGeom>
          <a:noFill/>
        </p:spPr>
      </p:pic>
      <p:pic>
        <p:nvPicPr>
          <p:cNvPr id="14340" name="Picture 4" descr="L:\Светик\анимация\smilies-143.files\06bda9bd896c26e0cc2feaaaa2232d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12" y="3851275"/>
            <a:ext cx="523875" cy="533400"/>
          </a:xfrm>
          <a:prstGeom prst="rect">
            <a:avLst/>
          </a:prstGeom>
          <a:noFill/>
        </p:spPr>
      </p:pic>
      <p:pic>
        <p:nvPicPr>
          <p:cNvPr id="14341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4342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70" y="993755"/>
            <a:ext cx="714375" cy="714375"/>
          </a:xfrm>
          <a:prstGeom prst="rect">
            <a:avLst/>
          </a:prstGeom>
          <a:noFill/>
        </p:spPr>
      </p:pic>
      <p:pic>
        <p:nvPicPr>
          <p:cNvPr id="14343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9402" y="779441"/>
            <a:ext cx="714375" cy="714375"/>
          </a:xfrm>
          <a:prstGeom prst="rect">
            <a:avLst/>
          </a:prstGeom>
          <a:noFill/>
        </p:spPr>
      </p:pic>
      <p:pic>
        <p:nvPicPr>
          <p:cNvPr id="14344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66" y="279375"/>
            <a:ext cx="714375" cy="714375"/>
          </a:xfrm>
          <a:prstGeom prst="rect">
            <a:avLst/>
          </a:prstGeom>
          <a:noFill/>
        </p:spPr>
      </p:pic>
      <p:pic>
        <p:nvPicPr>
          <p:cNvPr id="14345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46" y="2136763"/>
            <a:ext cx="714375" cy="714375"/>
          </a:xfrm>
          <a:prstGeom prst="rect">
            <a:avLst/>
          </a:prstGeom>
          <a:noFill/>
        </p:spPr>
      </p:pic>
      <p:pic>
        <p:nvPicPr>
          <p:cNvPr id="14346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38" y="2351077"/>
            <a:ext cx="714375" cy="714375"/>
          </a:xfrm>
          <a:prstGeom prst="rect">
            <a:avLst/>
          </a:prstGeom>
          <a:noFill/>
        </p:spPr>
      </p:pic>
      <p:pic>
        <p:nvPicPr>
          <p:cNvPr id="14347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18" y="2065325"/>
            <a:ext cx="714375" cy="714375"/>
          </a:xfrm>
          <a:prstGeom prst="rect">
            <a:avLst/>
          </a:prstGeom>
          <a:noFill/>
        </p:spPr>
      </p:pic>
      <p:pic>
        <p:nvPicPr>
          <p:cNvPr id="14348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362" y="2208201"/>
            <a:ext cx="714375" cy="714375"/>
          </a:xfrm>
          <a:prstGeom prst="rect">
            <a:avLst/>
          </a:prstGeom>
          <a:noFill/>
        </p:spPr>
      </p:pic>
      <p:pic>
        <p:nvPicPr>
          <p:cNvPr id="14349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6064" y="2208201"/>
            <a:ext cx="714375" cy="714375"/>
          </a:xfrm>
          <a:prstGeom prst="rect">
            <a:avLst/>
          </a:prstGeom>
          <a:noFill/>
        </p:spPr>
      </p:pic>
      <p:pic>
        <p:nvPicPr>
          <p:cNvPr id="14350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6526" y="2422515"/>
            <a:ext cx="714375" cy="714375"/>
          </a:xfrm>
          <a:prstGeom prst="rect">
            <a:avLst/>
          </a:prstGeom>
          <a:noFill/>
        </p:spPr>
      </p:pic>
      <p:pic>
        <p:nvPicPr>
          <p:cNvPr id="14351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890" y="565127"/>
            <a:ext cx="714375" cy="714375"/>
          </a:xfrm>
          <a:prstGeom prst="rect">
            <a:avLst/>
          </a:prstGeom>
          <a:noFill/>
        </p:spPr>
      </p:pic>
      <p:pic>
        <p:nvPicPr>
          <p:cNvPr id="14352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565127"/>
            <a:ext cx="714375" cy="714375"/>
          </a:xfrm>
          <a:prstGeom prst="rect">
            <a:avLst/>
          </a:prstGeom>
          <a:noFill/>
        </p:spPr>
      </p:pic>
      <p:pic>
        <p:nvPicPr>
          <p:cNvPr id="14353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38" y="493689"/>
            <a:ext cx="714375" cy="714375"/>
          </a:xfrm>
          <a:prstGeom prst="rect">
            <a:avLst/>
          </a:prstGeom>
          <a:noFill/>
        </p:spPr>
      </p:pic>
      <p:pic>
        <p:nvPicPr>
          <p:cNvPr id="14354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4098" y="636565"/>
            <a:ext cx="714375" cy="7143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0708" y="3779837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1816" y="4565655"/>
            <a:ext cx="857256" cy="140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0510" y="5422911"/>
            <a:ext cx="2409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6328" y="3994151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9336" y="5708663"/>
            <a:ext cx="590546" cy="62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Светик\анимация\smilies-143.files\41da14edcd1b495d8b994940fc15b0b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7645">
            <a:off x="1756750" y="3425562"/>
            <a:ext cx="1758797" cy="746017"/>
          </a:xfrm>
          <a:prstGeom prst="rect">
            <a:avLst/>
          </a:prstGeom>
          <a:noFill/>
        </p:spPr>
      </p:pic>
      <p:pic>
        <p:nvPicPr>
          <p:cNvPr id="11267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12" y="565127"/>
            <a:ext cx="714375" cy="714375"/>
          </a:xfrm>
          <a:prstGeom prst="rect">
            <a:avLst/>
          </a:prstGeom>
          <a:noFill/>
        </p:spPr>
      </p:pic>
      <p:pic>
        <p:nvPicPr>
          <p:cNvPr id="11268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18" y="350813"/>
            <a:ext cx="714375" cy="714375"/>
          </a:xfrm>
          <a:prstGeom prst="rect">
            <a:avLst/>
          </a:prstGeom>
          <a:noFill/>
        </p:spPr>
      </p:pic>
      <p:pic>
        <p:nvPicPr>
          <p:cNvPr id="11269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4" y="207937"/>
            <a:ext cx="714375" cy="714375"/>
          </a:xfrm>
          <a:prstGeom prst="rect">
            <a:avLst/>
          </a:prstGeom>
          <a:noFill/>
        </p:spPr>
      </p:pic>
      <p:pic>
        <p:nvPicPr>
          <p:cNvPr id="11270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304" y="2493953"/>
            <a:ext cx="714375" cy="714375"/>
          </a:xfrm>
          <a:prstGeom prst="rect">
            <a:avLst/>
          </a:prstGeom>
          <a:noFill/>
        </p:spPr>
      </p:pic>
      <p:pic>
        <p:nvPicPr>
          <p:cNvPr id="11271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60" y="1851011"/>
            <a:ext cx="714375" cy="714375"/>
          </a:xfrm>
          <a:prstGeom prst="rect">
            <a:avLst/>
          </a:prstGeom>
          <a:noFill/>
        </p:spPr>
      </p:pic>
      <p:pic>
        <p:nvPicPr>
          <p:cNvPr id="11272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32" y="2422515"/>
            <a:ext cx="714375" cy="714375"/>
          </a:xfrm>
          <a:prstGeom prst="rect">
            <a:avLst/>
          </a:prstGeom>
          <a:noFill/>
        </p:spPr>
      </p:pic>
      <p:pic>
        <p:nvPicPr>
          <p:cNvPr id="11273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40" y="779441"/>
            <a:ext cx="714375" cy="714375"/>
          </a:xfrm>
          <a:prstGeom prst="rect">
            <a:avLst/>
          </a:prstGeom>
          <a:noFill/>
        </p:spPr>
      </p:pic>
      <p:pic>
        <p:nvPicPr>
          <p:cNvPr id="11274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1136631"/>
            <a:ext cx="714375" cy="7143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64" y="3208333"/>
            <a:ext cx="714374" cy="5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38" y="2565391"/>
            <a:ext cx="714374" cy="5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3518" y="349408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 0.04703 C -0.1225 0.194 -0.20784 0.34118 -0.25098 0.39135 C -0.29413 0.44153 -0.29019 0.35755 -0.29633 0.34789 C -0.30247 0.33824 -0.28799 0.33362 -0.28814 0.33383 C -0.2883 0.33404 -0.29287 0.3416 -0.29743 0.3493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9 0.05921 C -0.16533 0.28533 -0.32137 0.51166 -0.30452 0.5801 C -0.28767 0.64854 0.02566 0.48835 0.09195 0.47009 " pathEditMode="relative" ptsTypes="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98" y="1422383"/>
            <a:ext cx="8837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Kinder rodeln.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L:\Светик\анимация\smilies-143.files\41da14edcd1b495d8b994940fc15b0b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7645">
            <a:off x="1756750" y="3425562"/>
            <a:ext cx="1758797" cy="746017"/>
          </a:xfrm>
          <a:prstGeom prst="rect">
            <a:avLst/>
          </a:prstGeom>
          <a:noFill/>
        </p:spPr>
      </p:pic>
      <p:pic>
        <p:nvPicPr>
          <p:cNvPr id="11267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12" y="565127"/>
            <a:ext cx="714375" cy="714375"/>
          </a:xfrm>
          <a:prstGeom prst="rect">
            <a:avLst/>
          </a:prstGeom>
          <a:noFill/>
        </p:spPr>
      </p:pic>
      <p:pic>
        <p:nvPicPr>
          <p:cNvPr id="11268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18" y="350813"/>
            <a:ext cx="714375" cy="714375"/>
          </a:xfrm>
          <a:prstGeom prst="rect">
            <a:avLst/>
          </a:prstGeom>
          <a:noFill/>
        </p:spPr>
      </p:pic>
      <p:pic>
        <p:nvPicPr>
          <p:cNvPr id="11269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4" y="207937"/>
            <a:ext cx="714375" cy="714375"/>
          </a:xfrm>
          <a:prstGeom prst="rect">
            <a:avLst/>
          </a:prstGeom>
          <a:noFill/>
        </p:spPr>
      </p:pic>
      <p:pic>
        <p:nvPicPr>
          <p:cNvPr id="11270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304" y="2493953"/>
            <a:ext cx="714375" cy="714375"/>
          </a:xfrm>
          <a:prstGeom prst="rect">
            <a:avLst/>
          </a:prstGeom>
          <a:noFill/>
        </p:spPr>
      </p:pic>
      <p:pic>
        <p:nvPicPr>
          <p:cNvPr id="11271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60" y="1851011"/>
            <a:ext cx="714375" cy="714375"/>
          </a:xfrm>
          <a:prstGeom prst="rect">
            <a:avLst/>
          </a:prstGeom>
          <a:noFill/>
        </p:spPr>
      </p:pic>
      <p:pic>
        <p:nvPicPr>
          <p:cNvPr id="11272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32" y="2422515"/>
            <a:ext cx="714375" cy="714375"/>
          </a:xfrm>
          <a:prstGeom prst="rect">
            <a:avLst/>
          </a:prstGeom>
          <a:noFill/>
        </p:spPr>
      </p:pic>
      <p:pic>
        <p:nvPicPr>
          <p:cNvPr id="11273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40" y="779441"/>
            <a:ext cx="714375" cy="714375"/>
          </a:xfrm>
          <a:prstGeom prst="rect">
            <a:avLst/>
          </a:prstGeom>
          <a:noFill/>
        </p:spPr>
      </p:pic>
      <p:pic>
        <p:nvPicPr>
          <p:cNvPr id="11274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1136631"/>
            <a:ext cx="714375" cy="7143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64" y="3208333"/>
            <a:ext cx="714374" cy="5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38" y="2565391"/>
            <a:ext cx="714374" cy="5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3518" y="349408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 0.04703 C -0.1225 0.194 -0.20784 0.34118 -0.25098 0.39135 C -0.29413 0.44153 -0.29019 0.35755 -0.29633 0.34789 C -0.30247 0.33824 -0.28799 0.33362 -0.28814 0.33383 C -0.2883 0.33404 -0.29287 0.3416 -0.29743 0.3493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9 0.05921 C -0.16533 0.28533 -0.32137 0.51166 -0.30452 0.5801 C -0.28767 0.64854 0.02566 0.48835 0.09195 0.47009 " pathEditMode="relative" ptsTypes="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Светик\анимация\smilies-143.files\bd37533012a26d7ea7a1ed3f6190061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8" y="279375"/>
            <a:ext cx="1571636" cy="642942"/>
          </a:xfrm>
          <a:prstGeom prst="rect">
            <a:avLst/>
          </a:prstGeom>
          <a:noFill/>
        </p:spPr>
      </p:pic>
      <p:pic>
        <p:nvPicPr>
          <p:cNvPr id="15363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716" y="1779573"/>
            <a:ext cx="714375" cy="714375"/>
          </a:xfrm>
          <a:prstGeom prst="rect">
            <a:avLst/>
          </a:prstGeom>
          <a:noFill/>
        </p:spPr>
      </p:pic>
      <p:pic>
        <p:nvPicPr>
          <p:cNvPr id="15364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46" y="2994019"/>
            <a:ext cx="714375" cy="714375"/>
          </a:xfrm>
          <a:prstGeom prst="rect">
            <a:avLst/>
          </a:prstGeom>
          <a:noFill/>
        </p:spPr>
      </p:pic>
      <p:pic>
        <p:nvPicPr>
          <p:cNvPr id="15365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6" y="3208333"/>
            <a:ext cx="714375" cy="714375"/>
          </a:xfrm>
          <a:prstGeom prst="rect">
            <a:avLst/>
          </a:prstGeom>
          <a:noFill/>
        </p:spPr>
      </p:pic>
      <p:pic>
        <p:nvPicPr>
          <p:cNvPr id="15366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40" y="279375"/>
            <a:ext cx="714375" cy="714375"/>
          </a:xfrm>
          <a:prstGeom prst="rect">
            <a:avLst/>
          </a:prstGeom>
          <a:noFill/>
        </p:spPr>
      </p:pic>
      <p:pic>
        <p:nvPicPr>
          <p:cNvPr id="15367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48" y="3065457"/>
            <a:ext cx="714375" cy="714375"/>
          </a:xfrm>
          <a:prstGeom prst="rect">
            <a:avLst/>
          </a:prstGeom>
          <a:noFill/>
        </p:spPr>
      </p:pic>
      <p:pic>
        <p:nvPicPr>
          <p:cNvPr id="15368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0" y="3065457"/>
            <a:ext cx="714375" cy="714375"/>
          </a:xfrm>
          <a:prstGeom prst="rect">
            <a:avLst/>
          </a:prstGeom>
          <a:noFill/>
        </p:spPr>
      </p:pic>
      <p:pic>
        <p:nvPicPr>
          <p:cNvPr id="15369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54" y="850879"/>
            <a:ext cx="714375" cy="714375"/>
          </a:xfrm>
          <a:prstGeom prst="rect">
            <a:avLst/>
          </a:prstGeom>
          <a:noFill/>
        </p:spPr>
      </p:pic>
      <p:pic>
        <p:nvPicPr>
          <p:cNvPr id="15370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26" y="2636829"/>
            <a:ext cx="714375" cy="714375"/>
          </a:xfrm>
          <a:prstGeom prst="rect">
            <a:avLst/>
          </a:prstGeom>
          <a:noFill/>
        </p:spPr>
      </p:pic>
      <p:pic>
        <p:nvPicPr>
          <p:cNvPr id="15371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2" y="2636829"/>
            <a:ext cx="714375" cy="714375"/>
          </a:xfrm>
          <a:prstGeom prst="rect">
            <a:avLst/>
          </a:prstGeom>
          <a:noFill/>
        </p:spPr>
      </p:pic>
      <p:pic>
        <p:nvPicPr>
          <p:cNvPr id="15372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66" y="1565259"/>
            <a:ext cx="714375" cy="714375"/>
          </a:xfrm>
          <a:prstGeom prst="rect">
            <a:avLst/>
          </a:prstGeom>
          <a:noFill/>
        </p:spPr>
      </p:pic>
      <p:pic>
        <p:nvPicPr>
          <p:cNvPr id="15373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350813"/>
            <a:ext cx="714375" cy="714375"/>
          </a:xfrm>
          <a:prstGeom prst="rect">
            <a:avLst/>
          </a:prstGeom>
          <a:noFill/>
        </p:spPr>
      </p:pic>
      <p:pic>
        <p:nvPicPr>
          <p:cNvPr id="15374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60" y="850879"/>
            <a:ext cx="714375" cy="714375"/>
          </a:xfrm>
          <a:prstGeom prst="rect">
            <a:avLst/>
          </a:prstGeom>
          <a:noFill/>
        </p:spPr>
      </p:pic>
      <p:pic>
        <p:nvPicPr>
          <p:cNvPr id="15375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8" y="1136631"/>
            <a:ext cx="714375" cy="714375"/>
          </a:xfrm>
          <a:prstGeom prst="rect">
            <a:avLst/>
          </a:prstGeom>
          <a:noFill/>
        </p:spPr>
      </p:pic>
      <p:pic>
        <p:nvPicPr>
          <p:cNvPr id="15376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2" y="779441"/>
            <a:ext cx="714375" cy="714375"/>
          </a:xfrm>
          <a:prstGeom prst="rect">
            <a:avLst/>
          </a:prstGeom>
          <a:noFill/>
        </p:spPr>
      </p:pic>
      <p:pic>
        <p:nvPicPr>
          <p:cNvPr id="15377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38" y="279375"/>
            <a:ext cx="714375" cy="714375"/>
          </a:xfrm>
          <a:prstGeom prst="rect">
            <a:avLst/>
          </a:prstGeom>
          <a:noFill/>
        </p:spPr>
      </p:pic>
      <p:pic>
        <p:nvPicPr>
          <p:cNvPr id="15378" name="Picture 18" descr="L:\Светик\анимация\smilies-143.files\53a511d4c225eb4223e60e0411c5d99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98" y="2994019"/>
            <a:ext cx="1000132" cy="89058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4428" y="6137291"/>
            <a:ext cx="1657346" cy="83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3254" y="3922713"/>
            <a:ext cx="2214578" cy="129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2" y="5280035"/>
            <a:ext cx="809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42" y="1422383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Kinder machen </a:t>
            </a:r>
          </a:p>
          <a:p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Schneeballschlacht.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L:\Светик\анимация\smilies-143.files\bd37533012a26d7ea7a1ed3f6190061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8" y="279375"/>
            <a:ext cx="1571636" cy="642942"/>
          </a:xfrm>
          <a:prstGeom prst="rect">
            <a:avLst/>
          </a:prstGeom>
          <a:noFill/>
        </p:spPr>
      </p:pic>
      <p:pic>
        <p:nvPicPr>
          <p:cNvPr id="15363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3716" y="1779573"/>
            <a:ext cx="714375" cy="714375"/>
          </a:xfrm>
          <a:prstGeom prst="rect">
            <a:avLst/>
          </a:prstGeom>
          <a:noFill/>
        </p:spPr>
      </p:pic>
      <p:pic>
        <p:nvPicPr>
          <p:cNvPr id="15364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46" y="2994019"/>
            <a:ext cx="714375" cy="714375"/>
          </a:xfrm>
          <a:prstGeom prst="rect">
            <a:avLst/>
          </a:prstGeom>
          <a:noFill/>
        </p:spPr>
      </p:pic>
      <p:pic>
        <p:nvPicPr>
          <p:cNvPr id="15365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6" y="3208333"/>
            <a:ext cx="714375" cy="714375"/>
          </a:xfrm>
          <a:prstGeom prst="rect">
            <a:avLst/>
          </a:prstGeom>
          <a:noFill/>
        </p:spPr>
      </p:pic>
      <p:pic>
        <p:nvPicPr>
          <p:cNvPr id="15366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40" y="279375"/>
            <a:ext cx="714375" cy="714375"/>
          </a:xfrm>
          <a:prstGeom prst="rect">
            <a:avLst/>
          </a:prstGeom>
          <a:noFill/>
        </p:spPr>
      </p:pic>
      <p:pic>
        <p:nvPicPr>
          <p:cNvPr id="15367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0048" y="3065457"/>
            <a:ext cx="714375" cy="714375"/>
          </a:xfrm>
          <a:prstGeom prst="rect">
            <a:avLst/>
          </a:prstGeom>
          <a:noFill/>
        </p:spPr>
      </p:pic>
      <p:pic>
        <p:nvPicPr>
          <p:cNvPr id="15368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0" y="3065457"/>
            <a:ext cx="714375" cy="714375"/>
          </a:xfrm>
          <a:prstGeom prst="rect">
            <a:avLst/>
          </a:prstGeom>
          <a:noFill/>
        </p:spPr>
      </p:pic>
      <p:pic>
        <p:nvPicPr>
          <p:cNvPr id="15369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54" y="850879"/>
            <a:ext cx="714375" cy="714375"/>
          </a:xfrm>
          <a:prstGeom prst="rect">
            <a:avLst/>
          </a:prstGeom>
          <a:noFill/>
        </p:spPr>
      </p:pic>
      <p:pic>
        <p:nvPicPr>
          <p:cNvPr id="15370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26" y="2636829"/>
            <a:ext cx="714375" cy="714375"/>
          </a:xfrm>
          <a:prstGeom prst="rect">
            <a:avLst/>
          </a:prstGeom>
          <a:noFill/>
        </p:spPr>
      </p:pic>
      <p:pic>
        <p:nvPicPr>
          <p:cNvPr id="15371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2" y="2636829"/>
            <a:ext cx="714375" cy="714375"/>
          </a:xfrm>
          <a:prstGeom prst="rect">
            <a:avLst/>
          </a:prstGeom>
          <a:noFill/>
        </p:spPr>
      </p:pic>
      <p:pic>
        <p:nvPicPr>
          <p:cNvPr id="15372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66" y="1565259"/>
            <a:ext cx="714375" cy="714375"/>
          </a:xfrm>
          <a:prstGeom prst="rect">
            <a:avLst/>
          </a:prstGeom>
          <a:noFill/>
        </p:spPr>
      </p:pic>
      <p:pic>
        <p:nvPicPr>
          <p:cNvPr id="15373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350813"/>
            <a:ext cx="714375" cy="714375"/>
          </a:xfrm>
          <a:prstGeom prst="rect">
            <a:avLst/>
          </a:prstGeom>
          <a:noFill/>
        </p:spPr>
      </p:pic>
      <p:pic>
        <p:nvPicPr>
          <p:cNvPr id="15374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460" y="850879"/>
            <a:ext cx="714375" cy="714375"/>
          </a:xfrm>
          <a:prstGeom prst="rect">
            <a:avLst/>
          </a:prstGeom>
          <a:noFill/>
        </p:spPr>
      </p:pic>
      <p:pic>
        <p:nvPicPr>
          <p:cNvPr id="15375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8" y="1136631"/>
            <a:ext cx="714375" cy="714375"/>
          </a:xfrm>
          <a:prstGeom prst="rect">
            <a:avLst/>
          </a:prstGeom>
          <a:noFill/>
        </p:spPr>
      </p:pic>
      <p:pic>
        <p:nvPicPr>
          <p:cNvPr id="15376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2" y="779441"/>
            <a:ext cx="714375" cy="714375"/>
          </a:xfrm>
          <a:prstGeom prst="rect">
            <a:avLst/>
          </a:prstGeom>
          <a:noFill/>
        </p:spPr>
      </p:pic>
      <p:pic>
        <p:nvPicPr>
          <p:cNvPr id="15377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38" y="279375"/>
            <a:ext cx="714375" cy="714375"/>
          </a:xfrm>
          <a:prstGeom prst="rect">
            <a:avLst/>
          </a:prstGeom>
          <a:noFill/>
        </p:spPr>
      </p:pic>
      <p:pic>
        <p:nvPicPr>
          <p:cNvPr id="15378" name="Picture 18" descr="L:\Светик\анимация\smilies-143.files\53a511d4c225eb4223e60e0411c5d99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98" y="2994019"/>
            <a:ext cx="1000132" cy="89058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4428" y="6137291"/>
            <a:ext cx="1657346" cy="83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3254" y="3922713"/>
            <a:ext cx="2214578" cy="129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2" y="5280035"/>
            <a:ext cx="809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 bwMode="auto">
          <a:xfrm>
            <a:off x="4754560" y="4422779"/>
            <a:ext cx="45719" cy="45719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3314" name="Picture 2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82" y="1136631"/>
            <a:ext cx="514350" cy="647700"/>
          </a:xfrm>
          <a:prstGeom prst="rect">
            <a:avLst/>
          </a:prstGeom>
          <a:noFill/>
        </p:spPr>
      </p:pic>
      <p:pic>
        <p:nvPicPr>
          <p:cNvPr id="13315" name="Picture 3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38" y="636565"/>
            <a:ext cx="514350" cy="647700"/>
          </a:xfrm>
          <a:prstGeom prst="rect">
            <a:avLst/>
          </a:prstGeom>
          <a:noFill/>
        </p:spPr>
      </p:pic>
      <p:pic>
        <p:nvPicPr>
          <p:cNvPr id="13316" name="Picture 4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08" y="1279507"/>
            <a:ext cx="514350" cy="647700"/>
          </a:xfrm>
          <a:prstGeom prst="rect">
            <a:avLst/>
          </a:prstGeom>
          <a:noFill/>
        </p:spPr>
      </p:pic>
      <p:pic>
        <p:nvPicPr>
          <p:cNvPr id="13317" name="Picture 5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0" y="565127"/>
            <a:ext cx="514350" cy="647700"/>
          </a:xfrm>
          <a:prstGeom prst="rect">
            <a:avLst/>
          </a:prstGeom>
          <a:noFill/>
        </p:spPr>
      </p:pic>
      <p:pic>
        <p:nvPicPr>
          <p:cNvPr id="13318" name="Picture 6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80" y="5565787"/>
            <a:ext cx="1143008" cy="1433518"/>
          </a:xfrm>
          <a:prstGeom prst="rect">
            <a:avLst/>
          </a:prstGeom>
          <a:noFill/>
        </p:spPr>
      </p:pic>
      <p:pic>
        <p:nvPicPr>
          <p:cNvPr id="13319" name="Picture 7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66" y="708003"/>
            <a:ext cx="514350" cy="647700"/>
          </a:xfrm>
          <a:prstGeom prst="rect">
            <a:avLst/>
          </a:prstGeom>
          <a:noFill/>
        </p:spPr>
      </p:pic>
      <p:pic>
        <p:nvPicPr>
          <p:cNvPr id="13320" name="Picture 8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402" y="1779573"/>
            <a:ext cx="514350" cy="647700"/>
          </a:xfrm>
          <a:prstGeom prst="rect">
            <a:avLst/>
          </a:prstGeom>
          <a:noFill/>
        </p:spPr>
      </p:pic>
      <p:pic>
        <p:nvPicPr>
          <p:cNvPr id="13321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3322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3323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12" y="2708267"/>
            <a:ext cx="714375" cy="714375"/>
          </a:xfrm>
          <a:prstGeom prst="rect">
            <a:avLst/>
          </a:prstGeom>
          <a:noFill/>
        </p:spPr>
      </p:pic>
      <p:pic>
        <p:nvPicPr>
          <p:cNvPr id="13324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2" y="1208069"/>
            <a:ext cx="714375" cy="714375"/>
          </a:xfrm>
          <a:prstGeom prst="rect">
            <a:avLst/>
          </a:prstGeom>
          <a:noFill/>
        </p:spPr>
      </p:pic>
      <p:pic>
        <p:nvPicPr>
          <p:cNvPr id="13325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4" y="3279771"/>
            <a:ext cx="714375" cy="714375"/>
          </a:xfrm>
          <a:prstGeom prst="rect">
            <a:avLst/>
          </a:prstGeom>
          <a:noFill/>
        </p:spPr>
      </p:pic>
      <p:pic>
        <p:nvPicPr>
          <p:cNvPr id="13326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792" y="136499"/>
            <a:ext cx="714375" cy="714375"/>
          </a:xfrm>
          <a:prstGeom prst="rect">
            <a:avLst/>
          </a:prstGeom>
          <a:noFill/>
        </p:spPr>
      </p:pic>
      <p:pic>
        <p:nvPicPr>
          <p:cNvPr id="13327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44" y="2779705"/>
            <a:ext cx="714375" cy="714375"/>
          </a:xfrm>
          <a:prstGeom prst="rect">
            <a:avLst/>
          </a:prstGeom>
          <a:noFill/>
        </p:spPr>
      </p:pic>
      <p:pic>
        <p:nvPicPr>
          <p:cNvPr id="13328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0" y="993755"/>
            <a:ext cx="714375" cy="714375"/>
          </a:xfrm>
          <a:prstGeom prst="rect">
            <a:avLst/>
          </a:prstGeom>
          <a:noFill/>
        </p:spPr>
      </p:pic>
      <p:pic>
        <p:nvPicPr>
          <p:cNvPr id="13329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956" y="1493821"/>
            <a:ext cx="714375" cy="714375"/>
          </a:xfrm>
          <a:prstGeom prst="rect">
            <a:avLst/>
          </a:prstGeom>
          <a:noFill/>
        </p:spPr>
      </p:pic>
      <p:pic>
        <p:nvPicPr>
          <p:cNvPr id="13330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48" y="565127"/>
            <a:ext cx="714375" cy="714375"/>
          </a:xfrm>
          <a:prstGeom prst="rect">
            <a:avLst/>
          </a:prstGeom>
          <a:noFill/>
        </p:spPr>
      </p:pic>
      <p:pic>
        <p:nvPicPr>
          <p:cNvPr id="13331" name="Picture 1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70" y="279375"/>
            <a:ext cx="714375" cy="714375"/>
          </a:xfrm>
          <a:prstGeom prst="rect">
            <a:avLst/>
          </a:prstGeom>
          <a:noFill/>
        </p:spPr>
      </p:pic>
      <p:pic>
        <p:nvPicPr>
          <p:cNvPr id="13332" name="Picture 2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80" y="2136763"/>
            <a:ext cx="714375" cy="714375"/>
          </a:xfrm>
          <a:prstGeom prst="rect">
            <a:avLst/>
          </a:prstGeom>
          <a:noFill/>
        </p:spPr>
      </p:pic>
      <p:pic>
        <p:nvPicPr>
          <p:cNvPr id="13333" name="Picture 2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08" y="779441"/>
            <a:ext cx="714375" cy="71437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18" y="5637225"/>
            <a:ext cx="1504950" cy="9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6196" y="3779837"/>
            <a:ext cx="2438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230" y="1779573"/>
            <a:ext cx="7689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Kinder bauen </a:t>
            </a:r>
          </a:p>
          <a:p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einen Schneemann.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5-конечная звезда 2"/>
          <p:cNvSpPr/>
          <p:nvPr/>
        </p:nvSpPr>
        <p:spPr bwMode="auto">
          <a:xfrm>
            <a:off x="4754560" y="4422779"/>
            <a:ext cx="45719" cy="45719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3314" name="Picture 2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982" y="1136631"/>
            <a:ext cx="514350" cy="647700"/>
          </a:xfrm>
          <a:prstGeom prst="rect">
            <a:avLst/>
          </a:prstGeom>
          <a:noFill/>
        </p:spPr>
      </p:pic>
      <p:pic>
        <p:nvPicPr>
          <p:cNvPr id="13315" name="Picture 3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38" y="636565"/>
            <a:ext cx="514350" cy="647700"/>
          </a:xfrm>
          <a:prstGeom prst="rect">
            <a:avLst/>
          </a:prstGeom>
          <a:noFill/>
        </p:spPr>
      </p:pic>
      <p:pic>
        <p:nvPicPr>
          <p:cNvPr id="13316" name="Picture 4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08" y="1279507"/>
            <a:ext cx="514350" cy="647700"/>
          </a:xfrm>
          <a:prstGeom prst="rect">
            <a:avLst/>
          </a:prstGeom>
          <a:noFill/>
        </p:spPr>
      </p:pic>
      <p:pic>
        <p:nvPicPr>
          <p:cNvPr id="13317" name="Picture 5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0" y="565127"/>
            <a:ext cx="514350" cy="647700"/>
          </a:xfrm>
          <a:prstGeom prst="rect">
            <a:avLst/>
          </a:prstGeom>
          <a:noFill/>
        </p:spPr>
      </p:pic>
      <p:pic>
        <p:nvPicPr>
          <p:cNvPr id="13318" name="Picture 6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80" y="5565787"/>
            <a:ext cx="1143008" cy="1433518"/>
          </a:xfrm>
          <a:prstGeom prst="rect">
            <a:avLst/>
          </a:prstGeom>
          <a:noFill/>
        </p:spPr>
      </p:pic>
      <p:pic>
        <p:nvPicPr>
          <p:cNvPr id="13319" name="Picture 7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66" y="708003"/>
            <a:ext cx="514350" cy="647700"/>
          </a:xfrm>
          <a:prstGeom prst="rect">
            <a:avLst/>
          </a:prstGeom>
          <a:noFill/>
        </p:spPr>
      </p:pic>
      <p:pic>
        <p:nvPicPr>
          <p:cNvPr id="13320" name="Picture 8" descr="L:\Светик\анимация\smilies-143.files\9062adf25b9eb3ff9727c7dbf9bdd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402" y="1779573"/>
            <a:ext cx="514350" cy="647700"/>
          </a:xfrm>
          <a:prstGeom prst="rect">
            <a:avLst/>
          </a:prstGeom>
          <a:noFill/>
        </p:spPr>
      </p:pic>
      <p:pic>
        <p:nvPicPr>
          <p:cNvPr id="13321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3322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3422650"/>
            <a:ext cx="714375" cy="714375"/>
          </a:xfrm>
          <a:prstGeom prst="rect">
            <a:avLst/>
          </a:prstGeom>
          <a:noFill/>
        </p:spPr>
      </p:pic>
      <p:pic>
        <p:nvPicPr>
          <p:cNvPr id="13323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12" y="2708267"/>
            <a:ext cx="714375" cy="714375"/>
          </a:xfrm>
          <a:prstGeom prst="rect">
            <a:avLst/>
          </a:prstGeom>
          <a:noFill/>
        </p:spPr>
      </p:pic>
      <p:pic>
        <p:nvPicPr>
          <p:cNvPr id="13324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2" y="1208069"/>
            <a:ext cx="714375" cy="714375"/>
          </a:xfrm>
          <a:prstGeom prst="rect">
            <a:avLst/>
          </a:prstGeom>
          <a:noFill/>
        </p:spPr>
      </p:pic>
      <p:pic>
        <p:nvPicPr>
          <p:cNvPr id="13325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14" y="3279771"/>
            <a:ext cx="714375" cy="714375"/>
          </a:xfrm>
          <a:prstGeom prst="rect">
            <a:avLst/>
          </a:prstGeom>
          <a:noFill/>
        </p:spPr>
      </p:pic>
      <p:pic>
        <p:nvPicPr>
          <p:cNvPr id="13326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792" y="136499"/>
            <a:ext cx="714375" cy="714375"/>
          </a:xfrm>
          <a:prstGeom prst="rect">
            <a:avLst/>
          </a:prstGeom>
          <a:noFill/>
        </p:spPr>
      </p:pic>
      <p:pic>
        <p:nvPicPr>
          <p:cNvPr id="13327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44" y="2779705"/>
            <a:ext cx="714375" cy="714375"/>
          </a:xfrm>
          <a:prstGeom prst="rect">
            <a:avLst/>
          </a:prstGeom>
          <a:noFill/>
        </p:spPr>
      </p:pic>
      <p:pic>
        <p:nvPicPr>
          <p:cNvPr id="13328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0" y="993755"/>
            <a:ext cx="714375" cy="714375"/>
          </a:xfrm>
          <a:prstGeom prst="rect">
            <a:avLst/>
          </a:prstGeom>
          <a:noFill/>
        </p:spPr>
      </p:pic>
      <p:pic>
        <p:nvPicPr>
          <p:cNvPr id="13329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956" y="1493821"/>
            <a:ext cx="714375" cy="714375"/>
          </a:xfrm>
          <a:prstGeom prst="rect">
            <a:avLst/>
          </a:prstGeom>
          <a:noFill/>
        </p:spPr>
      </p:pic>
      <p:pic>
        <p:nvPicPr>
          <p:cNvPr id="13330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48" y="565127"/>
            <a:ext cx="714375" cy="714375"/>
          </a:xfrm>
          <a:prstGeom prst="rect">
            <a:avLst/>
          </a:prstGeom>
          <a:noFill/>
        </p:spPr>
      </p:pic>
      <p:pic>
        <p:nvPicPr>
          <p:cNvPr id="13331" name="Picture 1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70" y="279375"/>
            <a:ext cx="714375" cy="714375"/>
          </a:xfrm>
          <a:prstGeom prst="rect">
            <a:avLst/>
          </a:prstGeom>
          <a:noFill/>
        </p:spPr>
      </p:pic>
      <p:pic>
        <p:nvPicPr>
          <p:cNvPr id="13332" name="Picture 2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80" y="2136763"/>
            <a:ext cx="714375" cy="714375"/>
          </a:xfrm>
          <a:prstGeom prst="rect">
            <a:avLst/>
          </a:prstGeom>
          <a:noFill/>
        </p:spPr>
      </p:pic>
      <p:pic>
        <p:nvPicPr>
          <p:cNvPr id="13333" name="Picture 2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908" y="779441"/>
            <a:ext cx="714375" cy="71437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18" y="5637225"/>
            <a:ext cx="1504950" cy="9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6196" y="3779837"/>
            <a:ext cx="2438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18" y="1708135"/>
            <a:ext cx="959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998" y="2493953"/>
            <a:ext cx="714375" cy="714375"/>
          </a:xfrm>
          <a:prstGeom prst="rect">
            <a:avLst/>
          </a:prstGeom>
          <a:noFill/>
        </p:spPr>
      </p:pic>
      <p:pic>
        <p:nvPicPr>
          <p:cNvPr id="16387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74" y="2636829"/>
            <a:ext cx="714375" cy="714375"/>
          </a:xfrm>
          <a:prstGeom prst="rect">
            <a:avLst/>
          </a:prstGeom>
          <a:noFill/>
        </p:spPr>
      </p:pic>
      <p:pic>
        <p:nvPicPr>
          <p:cNvPr id="16388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62" y="2851143"/>
            <a:ext cx="714375" cy="714375"/>
          </a:xfrm>
          <a:prstGeom prst="rect">
            <a:avLst/>
          </a:prstGeom>
          <a:noFill/>
        </p:spPr>
      </p:pic>
      <p:pic>
        <p:nvPicPr>
          <p:cNvPr id="16389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974" y="2636829"/>
            <a:ext cx="714375" cy="714375"/>
          </a:xfrm>
          <a:prstGeom prst="rect">
            <a:avLst/>
          </a:prstGeom>
          <a:noFill/>
        </p:spPr>
      </p:pic>
      <p:pic>
        <p:nvPicPr>
          <p:cNvPr id="16390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212" y="779441"/>
            <a:ext cx="714375" cy="714375"/>
          </a:xfrm>
          <a:prstGeom prst="rect">
            <a:avLst/>
          </a:prstGeom>
          <a:noFill/>
        </p:spPr>
      </p:pic>
      <p:pic>
        <p:nvPicPr>
          <p:cNvPr id="16391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8" y="779441"/>
            <a:ext cx="714375" cy="714375"/>
          </a:xfrm>
          <a:prstGeom prst="rect">
            <a:avLst/>
          </a:prstGeom>
          <a:noFill/>
        </p:spPr>
      </p:pic>
      <p:pic>
        <p:nvPicPr>
          <p:cNvPr id="16392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4" y="708003"/>
            <a:ext cx="714375" cy="714375"/>
          </a:xfrm>
          <a:prstGeom prst="rect">
            <a:avLst/>
          </a:prstGeom>
          <a:noFill/>
        </p:spPr>
      </p:pic>
      <p:pic>
        <p:nvPicPr>
          <p:cNvPr id="16393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14" y="565127"/>
            <a:ext cx="714375" cy="714375"/>
          </a:xfrm>
          <a:prstGeom prst="rect">
            <a:avLst/>
          </a:prstGeom>
          <a:noFill/>
        </p:spPr>
      </p:pic>
      <p:pic>
        <p:nvPicPr>
          <p:cNvPr id="16394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30" y="779441"/>
            <a:ext cx="714375" cy="714375"/>
          </a:xfrm>
          <a:prstGeom prst="rect">
            <a:avLst/>
          </a:prstGeom>
          <a:noFill/>
        </p:spPr>
      </p:pic>
      <p:pic>
        <p:nvPicPr>
          <p:cNvPr id="16395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422251"/>
            <a:ext cx="714375" cy="7143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80" y="4922845"/>
            <a:ext cx="1000132" cy="10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816" y="5280035"/>
            <a:ext cx="928694" cy="105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69138" y="4708531"/>
            <a:ext cx="1071570" cy="10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866" y="850879"/>
            <a:ext cx="5439438" cy="47705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Winterlied.</a:t>
            </a:r>
          </a:p>
          <a:p>
            <a:endParaRPr lang="de-DE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Winter kommt. Winter kommt.</a:t>
            </a: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Flocken fallen nieder.</a:t>
            </a: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 ist kalt. Es ist kalt.</a:t>
            </a: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Weis ist alles wieder,</a:t>
            </a:r>
          </a:p>
          <a:p>
            <a:endParaRPr lang="de-DE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Falle, falle, weißer Schnee,</a:t>
            </a: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Kalter Schnee, kalter Schnee</a:t>
            </a: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Eine Eisbahn wird der See,</a:t>
            </a:r>
          </a:p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 wir freuen uns alle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L:\Светик\анимация\праздники_gif.files\праздники 2_gif.files\smilies-115.files\d3db8b6650a187ad0e9f23fe490431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78" y="5565787"/>
            <a:ext cx="2228850" cy="1362075"/>
          </a:xfrm>
          <a:prstGeom prst="rect">
            <a:avLst/>
          </a:prstGeom>
          <a:noFill/>
        </p:spPr>
      </p:pic>
      <p:pic>
        <p:nvPicPr>
          <p:cNvPr id="2051" name="Picture 3" descr="L:\Светик\анимация\праздники_gif.files\праздники 3_gif.files\smilies-115.files\355bac610bb2f962f3a3fa0212f4f3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982" y="6780233"/>
            <a:ext cx="1162050" cy="552450"/>
          </a:xfrm>
          <a:prstGeom prst="rect">
            <a:avLst/>
          </a:prstGeom>
          <a:noFill/>
        </p:spPr>
      </p:pic>
      <p:pic>
        <p:nvPicPr>
          <p:cNvPr id="2052" name="Picture 4" descr="L:\Светик\анимация\праздники_gif.files\праздники 3_gif.files\smilies-115.files\355bac610bb2f962f3a3fa0212f4f3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866" y="6780233"/>
            <a:ext cx="1162050" cy="552450"/>
          </a:xfrm>
          <a:prstGeom prst="rect">
            <a:avLst/>
          </a:prstGeom>
          <a:noFill/>
        </p:spPr>
      </p:pic>
      <p:pic>
        <p:nvPicPr>
          <p:cNvPr id="2053" name="Picture 5" descr="L:\Светик\анимация\праздники_gif.files\праздники 3_gif.files\smilies-115.files\355bac610bb2f962f3a3fa0212f4f3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708" y="6708795"/>
            <a:ext cx="1162050" cy="552450"/>
          </a:xfrm>
          <a:prstGeom prst="rect">
            <a:avLst/>
          </a:prstGeom>
          <a:noFill/>
        </p:spPr>
      </p:pic>
      <p:pic>
        <p:nvPicPr>
          <p:cNvPr id="2054" name="Picture 6" descr="L:\Светик\анимация\праздники_gif.files\праздники 3_gif.files\smilies-115.files\355bac610bb2f962f3a3fa0212f4f3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04" y="6780233"/>
            <a:ext cx="1162050" cy="552450"/>
          </a:xfrm>
          <a:prstGeom prst="rect">
            <a:avLst/>
          </a:prstGeom>
          <a:noFill/>
        </p:spPr>
      </p:pic>
      <p:pic>
        <p:nvPicPr>
          <p:cNvPr id="2055" name="Picture 7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6064" y="3351209"/>
            <a:ext cx="714375" cy="714375"/>
          </a:xfrm>
          <a:prstGeom prst="rect">
            <a:avLst/>
          </a:prstGeom>
          <a:noFill/>
        </p:spPr>
      </p:pic>
      <p:pic>
        <p:nvPicPr>
          <p:cNvPr id="2056" name="Picture 8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6460" y="3279771"/>
            <a:ext cx="714375" cy="714375"/>
          </a:xfrm>
          <a:prstGeom prst="rect">
            <a:avLst/>
          </a:prstGeom>
          <a:noFill/>
        </p:spPr>
      </p:pic>
      <p:pic>
        <p:nvPicPr>
          <p:cNvPr id="2057" name="Picture 9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7172" y="2994019"/>
            <a:ext cx="714375" cy="714375"/>
          </a:xfrm>
          <a:prstGeom prst="rect">
            <a:avLst/>
          </a:prstGeom>
          <a:noFill/>
        </p:spPr>
      </p:pic>
      <p:pic>
        <p:nvPicPr>
          <p:cNvPr id="2058" name="Picture 10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04" y="3422647"/>
            <a:ext cx="714375" cy="714375"/>
          </a:xfrm>
          <a:prstGeom prst="rect">
            <a:avLst/>
          </a:prstGeom>
          <a:noFill/>
        </p:spPr>
      </p:pic>
      <p:pic>
        <p:nvPicPr>
          <p:cNvPr id="2059" name="Picture 11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56" y="350813"/>
            <a:ext cx="714375" cy="714375"/>
          </a:xfrm>
          <a:prstGeom prst="rect">
            <a:avLst/>
          </a:prstGeom>
          <a:noFill/>
        </p:spPr>
      </p:pic>
      <p:pic>
        <p:nvPicPr>
          <p:cNvPr id="2060" name="Picture 12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2278" y="2422515"/>
            <a:ext cx="714375" cy="714375"/>
          </a:xfrm>
          <a:prstGeom prst="rect">
            <a:avLst/>
          </a:prstGeom>
          <a:noFill/>
        </p:spPr>
      </p:pic>
      <p:pic>
        <p:nvPicPr>
          <p:cNvPr id="2061" name="Picture 13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2080" y="565127"/>
            <a:ext cx="714375" cy="714375"/>
          </a:xfrm>
          <a:prstGeom prst="rect">
            <a:avLst/>
          </a:prstGeom>
          <a:noFill/>
        </p:spPr>
      </p:pic>
      <p:pic>
        <p:nvPicPr>
          <p:cNvPr id="2062" name="Picture 14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1288" y="2136763"/>
            <a:ext cx="714375" cy="714375"/>
          </a:xfrm>
          <a:prstGeom prst="rect">
            <a:avLst/>
          </a:prstGeom>
          <a:noFill/>
        </p:spPr>
      </p:pic>
      <p:pic>
        <p:nvPicPr>
          <p:cNvPr id="2063" name="Picture 15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982" y="708003"/>
            <a:ext cx="714375" cy="714375"/>
          </a:xfrm>
          <a:prstGeom prst="rect">
            <a:avLst/>
          </a:prstGeom>
          <a:noFill/>
        </p:spPr>
      </p:pic>
      <p:pic>
        <p:nvPicPr>
          <p:cNvPr id="2064" name="Picture 16" descr="L:\Светик\анимация\smilies-143.files\90dfec9b25235f851d906a83ccc9ab4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32" y="493689"/>
            <a:ext cx="714375" cy="714375"/>
          </a:xfrm>
          <a:prstGeom prst="rect">
            <a:avLst/>
          </a:prstGeom>
          <a:noFill/>
        </p:spPr>
      </p:pic>
      <p:pic>
        <p:nvPicPr>
          <p:cNvPr id="2065" name="Picture 17" descr="L:\Светик\анимация\smilies-143.files\e5ce3bc74188585920f1d4dabebd567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69402" y="279375"/>
            <a:ext cx="771525" cy="704850"/>
          </a:xfrm>
          <a:prstGeom prst="rect">
            <a:avLst/>
          </a:prstGeom>
          <a:noFill/>
        </p:spPr>
      </p:pic>
      <p:pic>
        <p:nvPicPr>
          <p:cNvPr id="19" name="38_-_Urok_3-2_-_Upr.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969402" y="2636829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5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18" y="1708135"/>
            <a:ext cx="959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 Kinder spielen Eishockey.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998" y="2493953"/>
            <a:ext cx="714375" cy="714375"/>
          </a:xfrm>
          <a:prstGeom prst="rect">
            <a:avLst/>
          </a:prstGeom>
          <a:noFill/>
        </p:spPr>
      </p:pic>
      <p:pic>
        <p:nvPicPr>
          <p:cNvPr id="16387" name="Picture 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74" y="2636829"/>
            <a:ext cx="714375" cy="714375"/>
          </a:xfrm>
          <a:prstGeom prst="rect">
            <a:avLst/>
          </a:prstGeom>
          <a:noFill/>
        </p:spPr>
      </p:pic>
      <p:pic>
        <p:nvPicPr>
          <p:cNvPr id="16388" name="Picture 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62" y="2851143"/>
            <a:ext cx="714375" cy="714375"/>
          </a:xfrm>
          <a:prstGeom prst="rect">
            <a:avLst/>
          </a:prstGeom>
          <a:noFill/>
        </p:spPr>
      </p:pic>
      <p:pic>
        <p:nvPicPr>
          <p:cNvPr id="16389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974" y="2636829"/>
            <a:ext cx="714375" cy="714375"/>
          </a:xfrm>
          <a:prstGeom prst="rect">
            <a:avLst/>
          </a:prstGeom>
          <a:noFill/>
        </p:spPr>
      </p:pic>
      <p:pic>
        <p:nvPicPr>
          <p:cNvPr id="16390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212" y="779441"/>
            <a:ext cx="714375" cy="714375"/>
          </a:xfrm>
          <a:prstGeom prst="rect">
            <a:avLst/>
          </a:prstGeom>
          <a:noFill/>
        </p:spPr>
      </p:pic>
      <p:pic>
        <p:nvPicPr>
          <p:cNvPr id="16391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8" y="779441"/>
            <a:ext cx="714375" cy="714375"/>
          </a:xfrm>
          <a:prstGeom prst="rect">
            <a:avLst/>
          </a:prstGeom>
          <a:noFill/>
        </p:spPr>
      </p:pic>
      <p:pic>
        <p:nvPicPr>
          <p:cNvPr id="16392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4" y="708003"/>
            <a:ext cx="714375" cy="714375"/>
          </a:xfrm>
          <a:prstGeom prst="rect">
            <a:avLst/>
          </a:prstGeom>
          <a:noFill/>
        </p:spPr>
      </p:pic>
      <p:pic>
        <p:nvPicPr>
          <p:cNvPr id="16393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14" y="565127"/>
            <a:ext cx="714375" cy="714375"/>
          </a:xfrm>
          <a:prstGeom prst="rect">
            <a:avLst/>
          </a:prstGeom>
          <a:noFill/>
        </p:spPr>
      </p:pic>
      <p:pic>
        <p:nvPicPr>
          <p:cNvPr id="16394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30" y="779441"/>
            <a:ext cx="714375" cy="714375"/>
          </a:xfrm>
          <a:prstGeom prst="rect">
            <a:avLst/>
          </a:prstGeom>
          <a:noFill/>
        </p:spPr>
      </p:pic>
      <p:pic>
        <p:nvPicPr>
          <p:cNvPr id="16395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0" y="422251"/>
            <a:ext cx="714375" cy="7143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80" y="4922845"/>
            <a:ext cx="1000132" cy="10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816" y="5280035"/>
            <a:ext cx="928694" cy="105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69138" y="4708531"/>
            <a:ext cx="1071570" cy="10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dirty="0" err="1" smtClean="0"/>
              <a:t>Лулу</a:t>
            </a:r>
            <a:r>
              <a:rPr lang="ru-RU" sz="2200" b="1" dirty="0" smtClean="0"/>
              <a:t> перепутал подписи под картинками. </a:t>
            </a:r>
            <a:r>
              <a:rPr lang="en-US" sz="2200" b="1" dirty="0" err="1" smtClean="0"/>
              <a:t>Wie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ist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richtig</a:t>
            </a:r>
            <a:r>
              <a:rPr lang="en-US" sz="2200" b="1" dirty="0" smtClean="0"/>
              <a:t>?</a:t>
            </a:r>
            <a:br>
              <a:rPr lang="en-US" sz="2200" b="1" dirty="0" smtClean="0"/>
            </a:br>
            <a:r>
              <a:rPr lang="en-US" sz="2200" b="1" i="1" dirty="0" smtClean="0"/>
              <a:t>Muster</a:t>
            </a:r>
            <a:r>
              <a:rPr lang="en-US" sz="2200" b="1" dirty="0" smtClean="0"/>
              <a:t>: </a:t>
            </a:r>
            <a:r>
              <a:rPr lang="en-US" sz="2200" b="1" dirty="0" err="1" smtClean="0"/>
              <a:t>Bild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Nummer</a:t>
            </a:r>
            <a:r>
              <a:rPr lang="en-US" sz="2200" b="1" dirty="0" smtClean="0"/>
              <a:t> 1: Die Kinder </a:t>
            </a:r>
            <a:r>
              <a:rPr lang="en-US" sz="2200" b="1" dirty="0" err="1" smtClean="0"/>
              <a:t>machen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eine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Schneeballschlacht</a:t>
            </a:r>
            <a:r>
              <a:rPr lang="en-US" sz="2200" b="1" dirty="0" smtClean="0"/>
              <a:t>.</a:t>
            </a:r>
            <a:endParaRPr lang="ru-RU" sz="2200" b="1" dirty="0" smtClean="0"/>
          </a:p>
        </p:txBody>
      </p:sp>
      <p:pic>
        <p:nvPicPr>
          <p:cNvPr id="5123" name="Содержимое 6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25" y="1874170"/>
            <a:ext cx="9147818" cy="48420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2737"/>
            <a:ext cx="9072563" cy="852213"/>
          </a:xfrm>
        </p:spPr>
        <p:txBody>
          <a:bodyPr/>
          <a:lstStyle/>
          <a:p>
            <a:pPr eaLnBrk="1" hangingPunct="1"/>
            <a:r>
              <a:rPr lang="en-US" dirty="0" err="1" smtClean="0"/>
              <a:t>Pixi</a:t>
            </a:r>
            <a:r>
              <a:rPr lang="en-US" dirty="0" smtClean="0"/>
              <a:t> </a:t>
            </a:r>
            <a:r>
              <a:rPr lang="en-US" dirty="0" err="1" smtClean="0"/>
              <a:t>fragt</a:t>
            </a:r>
            <a:r>
              <a:rPr lang="en-US" dirty="0" smtClean="0"/>
              <a:t>.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. </a:t>
            </a:r>
            <a:r>
              <a:rPr lang="en-US" dirty="0" err="1" smtClean="0"/>
              <a:t>Wer</a:t>
            </a:r>
            <a:r>
              <a:rPr lang="en-US" dirty="0" smtClean="0"/>
              <a:t> will </a:t>
            </a:r>
            <a:r>
              <a:rPr lang="en-US" dirty="0" err="1" smtClean="0"/>
              <a:t>Pixi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? </a:t>
            </a: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521" y="1478687"/>
            <a:ext cx="9415584" cy="57135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jetzt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Sommer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oder</a:t>
            </a:r>
            <a:r>
              <a:rPr lang="en-US" sz="2000" b="1" dirty="0" smtClean="0"/>
              <a:t> Winter?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Es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Winter.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/>
              <a:t>Wie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das Wetter </a:t>
            </a:r>
            <a:r>
              <a:rPr lang="en-US" sz="2000" b="1" dirty="0" err="1" smtClean="0"/>
              <a:t>im</a:t>
            </a:r>
            <a:r>
              <a:rPr lang="en-US" sz="2000" b="1" dirty="0" smtClean="0"/>
              <a:t> Winter?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Das Wetter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</a:t>
            </a:r>
            <a:r>
              <a:rPr lang="en-US" sz="2000" b="1" dirty="0" smtClean="0"/>
              <a:t> Winter </a:t>
            </a:r>
            <a:r>
              <a:rPr lang="en-US" sz="2000" b="1" dirty="0" err="1" smtClean="0"/>
              <a:t>kalt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/>
              <a:t>Wo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liegt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Schnee</a:t>
            </a:r>
            <a:r>
              <a:rPr lang="en-US" sz="2000" b="1" dirty="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/>
              <a:t>Der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Schnee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liegt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cs typeface="Arial" charset="0"/>
              </a:rPr>
              <a:t>überall</a:t>
            </a:r>
            <a:r>
              <a:rPr lang="en-US" sz="2000" b="1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cs typeface="Arial" charset="0"/>
              </a:rPr>
              <a:t>Wie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sieht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der</a:t>
            </a:r>
            <a:r>
              <a:rPr lang="en-US" sz="2000" b="1" dirty="0" smtClean="0">
                <a:cs typeface="Arial" charset="0"/>
              </a:rPr>
              <a:t> Park </a:t>
            </a:r>
            <a:r>
              <a:rPr lang="en-US" sz="2000" b="1" dirty="0" err="1" smtClean="0">
                <a:cs typeface="Arial" charset="0"/>
              </a:rPr>
              <a:t>im</a:t>
            </a:r>
            <a:r>
              <a:rPr lang="en-US" sz="2000" b="1" dirty="0" smtClean="0">
                <a:cs typeface="Arial" charset="0"/>
              </a:rPr>
              <a:t> Winter </a:t>
            </a:r>
            <a:r>
              <a:rPr lang="en-US" sz="2000" b="1" dirty="0" err="1" smtClean="0">
                <a:cs typeface="Arial" charset="0"/>
              </a:rPr>
              <a:t>aus</a:t>
            </a:r>
            <a:r>
              <a:rPr lang="en-US" sz="2000" b="1" dirty="0" smtClean="0">
                <a:cs typeface="Arial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cs typeface="Arial" charset="0"/>
              </a:rPr>
              <a:t>Der</a:t>
            </a:r>
            <a:r>
              <a:rPr lang="en-US" sz="2000" b="1" dirty="0" smtClean="0">
                <a:cs typeface="Arial" charset="0"/>
              </a:rPr>
              <a:t> Park </a:t>
            </a:r>
            <a:r>
              <a:rPr lang="en-US" sz="2000" b="1" dirty="0" err="1" smtClean="0">
                <a:cs typeface="Arial" charset="0"/>
              </a:rPr>
              <a:t>ist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schön</a:t>
            </a:r>
            <a:r>
              <a:rPr lang="en-US" sz="2000" b="1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cs typeface="Arial" charset="0"/>
              </a:rPr>
              <a:t>Wie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ist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der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Schnee</a:t>
            </a:r>
            <a:r>
              <a:rPr lang="en-US" sz="2000" b="1" dirty="0" smtClean="0">
                <a:cs typeface="Arial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cs typeface="Arial" charset="0"/>
              </a:rPr>
              <a:t>Der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Schnee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ist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wei</a:t>
            </a:r>
            <a:r>
              <a:rPr lang="el-GR" sz="2000" b="1" dirty="0" smtClean="0">
                <a:cs typeface="Arial" charset="0"/>
              </a:rPr>
              <a:t>β</a:t>
            </a:r>
            <a:r>
              <a:rPr lang="en-US" sz="2000" b="1" dirty="0" smtClean="0">
                <a:cs typeface="Arial" charset="0"/>
              </a:rPr>
              <a:t>.</a:t>
            </a:r>
            <a:endParaRPr lang="el-GR" sz="20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cs typeface="Arial" charset="0"/>
              </a:rPr>
              <a:t>Was </a:t>
            </a:r>
            <a:r>
              <a:rPr lang="en-US" sz="2000" b="1" dirty="0" err="1" smtClean="0">
                <a:cs typeface="Arial" charset="0"/>
              </a:rPr>
              <a:t>machen</a:t>
            </a:r>
            <a:r>
              <a:rPr lang="en-US" sz="2000" b="1" dirty="0" smtClean="0">
                <a:cs typeface="Arial" charset="0"/>
              </a:rPr>
              <a:t> die Kinder </a:t>
            </a:r>
            <a:r>
              <a:rPr lang="en-US" sz="2000" b="1" dirty="0" err="1" smtClean="0">
                <a:cs typeface="Arial" charset="0"/>
              </a:rPr>
              <a:t>im</a:t>
            </a:r>
            <a:r>
              <a:rPr lang="en-US" sz="2000" b="1" dirty="0" smtClean="0">
                <a:cs typeface="Arial" charset="0"/>
              </a:rPr>
              <a:t> Park?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cs typeface="Arial" charset="0"/>
              </a:rPr>
              <a:t>Die Kinder  </a:t>
            </a:r>
            <a:r>
              <a:rPr lang="en-US" sz="2000" b="1" dirty="0" err="1" smtClean="0">
                <a:cs typeface="Arial" charset="0"/>
              </a:rPr>
              <a:t>rodeln</a:t>
            </a:r>
            <a:r>
              <a:rPr lang="en-US" sz="2000" b="1" dirty="0" smtClean="0">
                <a:cs typeface="Arial" charset="0"/>
              </a:rPr>
              <a:t>, </a:t>
            </a:r>
            <a:r>
              <a:rPr lang="en-US" sz="2000" b="1" dirty="0" err="1" smtClean="0">
                <a:cs typeface="Arial" charset="0"/>
              </a:rPr>
              <a:t>laufen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Schi</a:t>
            </a:r>
            <a:r>
              <a:rPr lang="en-US" sz="2000" b="1" dirty="0" smtClean="0">
                <a:cs typeface="Arial" charset="0"/>
              </a:rPr>
              <a:t> und </a:t>
            </a:r>
            <a:r>
              <a:rPr lang="en-US" sz="2000" b="1" dirty="0" err="1" smtClean="0">
                <a:cs typeface="Arial" charset="0"/>
              </a:rPr>
              <a:t>Schlittschuh</a:t>
            </a:r>
            <a:r>
              <a:rPr lang="en-US" sz="2000" b="1" dirty="0" smtClean="0">
                <a:cs typeface="Arial" charset="0"/>
              </a:rPr>
              <a:t>, </a:t>
            </a:r>
            <a:r>
              <a:rPr lang="en-US" sz="2000" b="1" dirty="0" err="1" smtClean="0">
                <a:cs typeface="Arial" charset="0"/>
              </a:rPr>
              <a:t>bauen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einen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Schneemann</a:t>
            </a:r>
            <a:r>
              <a:rPr lang="en-US" sz="2000" b="1" dirty="0" smtClean="0">
                <a:cs typeface="Arial" charset="0"/>
              </a:rPr>
              <a:t>, </a:t>
            </a:r>
            <a:r>
              <a:rPr lang="en-US" sz="2000" b="1" dirty="0" err="1" smtClean="0">
                <a:cs typeface="Arial" charset="0"/>
              </a:rPr>
              <a:t>machen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eine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Schneeballschlacht</a:t>
            </a:r>
            <a:r>
              <a:rPr lang="en-US" sz="2000" b="1" dirty="0" smtClean="0"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cs typeface="Arial" charset="0"/>
              </a:rPr>
              <a:t>Und </a:t>
            </a:r>
            <a:r>
              <a:rPr lang="en-US" sz="2000" b="1" dirty="0" err="1" smtClean="0">
                <a:cs typeface="Arial" charset="0"/>
              </a:rPr>
              <a:t>ihr</a:t>
            </a:r>
            <a:r>
              <a:rPr lang="en-US" sz="2000" b="1" dirty="0" smtClean="0">
                <a:cs typeface="Arial" charset="0"/>
              </a:rPr>
              <a:t>? </a:t>
            </a:r>
            <a:r>
              <a:rPr lang="en-US" sz="2000" b="1" dirty="0" err="1" smtClean="0">
                <a:cs typeface="Arial" charset="0"/>
              </a:rPr>
              <a:t>Wer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freut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sich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über</a:t>
            </a:r>
            <a:r>
              <a:rPr lang="en-US" sz="2000" b="1" dirty="0" smtClean="0">
                <a:cs typeface="Arial" charset="0"/>
              </a:rPr>
              <a:t> den Winter? </a:t>
            </a:r>
            <a:r>
              <a:rPr lang="en-US" sz="2000" b="1" dirty="0" err="1" smtClean="0">
                <a:cs typeface="Arial" charset="0"/>
              </a:rPr>
              <a:t>Warum</a:t>
            </a:r>
            <a:r>
              <a:rPr lang="en-US" sz="2000" b="1" dirty="0" smtClean="0">
                <a:cs typeface="Arial" charset="0"/>
              </a:rPr>
              <a:t>?</a:t>
            </a:r>
          </a:p>
          <a:p>
            <a:pPr eaLnBrk="1" hangingPunct="1">
              <a:lnSpc>
                <a:spcPct val="80000"/>
              </a:lnSpc>
            </a:pPr>
            <a:endParaRPr lang="en-US" sz="26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600" b="1" dirty="0" smtClean="0"/>
          </a:p>
        </p:txBody>
      </p:sp>
      <p:pic>
        <p:nvPicPr>
          <p:cNvPr id="9218" name="Picture 2" descr="L:\Светик\анимация\праздники_gif.files\праздники 4_gif.files\smilies-115.files\ae4c5fe66a866fd026c16997a2e39a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2" y="3351209"/>
            <a:ext cx="2262180" cy="71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smtClean="0"/>
              <a:t>  </a:t>
            </a:r>
            <a:r>
              <a:rPr lang="de-DE" sz="4000" dirty="0" smtClean="0">
                <a:latin typeface="Comic Sans MS" pitchFamily="66" charset="0"/>
              </a:rPr>
              <a:t>Die E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de-DE" sz="4000" dirty="0" smtClean="0">
                <a:latin typeface="Comic Sans MS" pitchFamily="66" charset="0"/>
              </a:rPr>
              <a:t>sb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sz="4000" dirty="0" smtClean="0">
                <a:latin typeface="Comic Sans MS" pitchFamily="66" charset="0"/>
              </a:rPr>
              <a:t>hn</a:t>
            </a:r>
          </a:p>
          <a:p>
            <a:pPr algn="ctr"/>
            <a:r>
              <a:rPr lang="de-DE" sz="4000" dirty="0" smtClean="0">
                <a:latin typeface="Comic Sans MS" pitchFamily="66" charset="0"/>
              </a:rPr>
              <a:t>Der S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de-DE" sz="4000" dirty="0" smtClean="0">
                <a:latin typeface="Comic Sans MS" pitchFamily="66" charset="0"/>
              </a:rPr>
              <a:t>h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de-DE" sz="4000" dirty="0" smtClean="0">
                <a:latin typeface="Comic Sans MS" pitchFamily="66" charset="0"/>
              </a:rPr>
              <a:t>ee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de-DE" sz="4000" dirty="0" smtClean="0">
                <a:latin typeface="Comic Sans MS" pitchFamily="66" charset="0"/>
              </a:rPr>
              <a:t>ann</a:t>
            </a:r>
          </a:p>
          <a:p>
            <a:pPr algn="ctr"/>
            <a:r>
              <a:rPr lang="de-DE" sz="4000" dirty="0" smtClean="0">
                <a:latin typeface="Comic Sans MS" pitchFamily="66" charset="0"/>
              </a:rPr>
              <a:t>Die Sc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4000" dirty="0" smtClean="0">
                <a:latin typeface="Comic Sans MS" pitchFamily="66" charset="0"/>
              </a:rPr>
              <a:t>ne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sz="4000" dirty="0" smtClean="0">
                <a:latin typeface="Comic Sans MS" pitchFamily="66" charset="0"/>
              </a:rPr>
              <a:t>b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sz="4000" dirty="0" smtClean="0">
                <a:latin typeface="Comic Sans MS" pitchFamily="66" charset="0"/>
              </a:rPr>
              <a:t>l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l</a:t>
            </a:r>
            <a:r>
              <a:rPr lang="de-DE" sz="4000" dirty="0" smtClean="0">
                <a:latin typeface="Comic Sans MS" pitchFamily="66" charset="0"/>
              </a:rPr>
              <a:t>sc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4000" dirty="0" smtClean="0">
                <a:latin typeface="Comic Sans MS" pitchFamily="66" charset="0"/>
              </a:rPr>
              <a:t>l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sz="4000" dirty="0" smtClean="0">
                <a:latin typeface="Comic Sans MS" pitchFamily="66" charset="0"/>
              </a:rPr>
              <a:t>c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4000" dirty="0" smtClean="0">
                <a:latin typeface="Comic Sans MS" pitchFamily="66" charset="0"/>
              </a:rPr>
              <a:t>t</a:t>
            </a:r>
          </a:p>
          <a:p>
            <a:pPr algn="ctr"/>
            <a:r>
              <a:rPr lang="de-DE" sz="4000" dirty="0" smtClean="0">
                <a:latin typeface="Comic Sans MS" pitchFamily="66" charset="0"/>
              </a:rPr>
              <a:t>S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de-DE" sz="4000" dirty="0" smtClean="0">
                <a:latin typeface="Comic Sans MS" pitchFamily="66" charset="0"/>
              </a:rPr>
              <a:t>h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i </a:t>
            </a:r>
            <a:r>
              <a:rPr lang="de-DE" sz="4000" dirty="0" smtClean="0">
                <a:latin typeface="Comic Sans MS" pitchFamily="66" charset="0"/>
              </a:rPr>
              <a:t>l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sz="4000" dirty="0" smtClean="0">
                <a:latin typeface="Comic Sans MS" pitchFamily="66" charset="0"/>
              </a:rPr>
              <a:t>u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de-DE" sz="4000" dirty="0" smtClean="0">
                <a:latin typeface="Comic Sans MS" pitchFamily="66" charset="0"/>
              </a:rPr>
              <a:t>en        </a:t>
            </a:r>
          </a:p>
          <a:p>
            <a:pPr algn="ctr"/>
            <a:r>
              <a:rPr lang="de-DE" sz="4000" dirty="0" smtClean="0">
                <a:latin typeface="Comic Sans MS" pitchFamily="66" charset="0"/>
              </a:rPr>
              <a:t> Sc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4000" dirty="0" smtClean="0">
                <a:latin typeface="Comic Sans MS" pitchFamily="66" charset="0"/>
              </a:rPr>
              <a:t>l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de-DE" sz="4000" dirty="0" smtClean="0">
                <a:latin typeface="Comic Sans MS" pitchFamily="66" charset="0"/>
              </a:rPr>
              <a:t>tt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de-DE" sz="4000" dirty="0" smtClean="0">
                <a:latin typeface="Comic Sans MS" pitchFamily="66" charset="0"/>
              </a:rPr>
              <a:t>c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de-DE" sz="4000" dirty="0" smtClean="0">
                <a:latin typeface="Comic Sans MS" pitchFamily="66" charset="0"/>
              </a:rPr>
              <a:t>uh  la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de-DE" sz="4000" dirty="0" smtClean="0">
                <a:latin typeface="Comic Sans MS" pitchFamily="66" charset="0"/>
              </a:rPr>
              <a:t>f</a:t>
            </a:r>
            <a:r>
              <a:rPr lang="de-DE" sz="4000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sz="4000" dirty="0" smtClean="0">
                <a:latin typeface="Comic Sans MS" pitchFamily="66" charset="0"/>
              </a:rPr>
              <a:t>n</a:t>
            </a:r>
          </a:p>
          <a:p>
            <a:endParaRPr lang="de-DE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164" y="1065193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r>
              <a:rPr lang="de-D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 descr="183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56" y="2136763"/>
            <a:ext cx="9072626" cy="4860948"/>
          </a:xfrm>
          <a:prstGeom prst="rect">
            <a:avLst/>
          </a:prstGeom>
          <a:noFill/>
        </p:spPr>
      </p:pic>
      <p:pic>
        <p:nvPicPr>
          <p:cNvPr id="5" name="Picture 5" descr="L:\Светик\анимация\праздники_gif.files\праздники 3_gif.files\smilies-115.files\75a6f2ddc1afa76f4286789775de1e4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6351605"/>
            <a:ext cx="1695448" cy="766762"/>
          </a:xfrm>
          <a:prstGeom prst="rect">
            <a:avLst/>
          </a:prstGeom>
          <a:noFill/>
        </p:spPr>
      </p:pic>
      <p:pic>
        <p:nvPicPr>
          <p:cNvPr id="3075" name="Picture 3" descr="L:\Светик\анимация\smilies-143.files\60eec5a934fb0c1ca602bb96c4b9c1d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58" y="6065853"/>
            <a:ext cx="500066" cy="700087"/>
          </a:xfrm>
          <a:prstGeom prst="rect">
            <a:avLst/>
          </a:prstGeom>
          <a:noFill/>
        </p:spPr>
      </p:pic>
      <p:pic>
        <p:nvPicPr>
          <p:cNvPr id="3076" name="Picture 4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346" y="636565"/>
            <a:ext cx="666750" cy="781050"/>
          </a:xfrm>
          <a:prstGeom prst="rect">
            <a:avLst/>
          </a:prstGeom>
          <a:noFill/>
        </p:spPr>
      </p:pic>
      <p:pic>
        <p:nvPicPr>
          <p:cNvPr id="3077" name="Picture 5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792" y="207937"/>
            <a:ext cx="666750" cy="781050"/>
          </a:xfrm>
          <a:prstGeom prst="rect">
            <a:avLst/>
          </a:prstGeom>
          <a:noFill/>
        </p:spPr>
      </p:pic>
      <p:pic>
        <p:nvPicPr>
          <p:cNvPr id="3078" name="Picture 6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708" y="1136631"/>
            <a:ext cx="666750" cy="781050"/>
          </a:xfrm>
          <a:prstGeom prst="rect">
            <a:avLst/>
          </a:prstGeom>
          <a:noFill/>
        </p:spPr>
      </p:pic>
      <p:pic>
        <p:nvPicPr>
          <p:cNvPr id="3079" name="Picture 7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824" y="779441"/>
            <a:ext cx="666750" cy="781050"/>
          </a:xfrm>
          <a:prstGeom prst="rect">
            <a:avLst/>
          </a:prstGeom>
          <a:noFill/>
        </p:spPr>
      </p:pic>
      <p:pic>
        <p:nvPicPr>
          <p:cNvPr id="3080" name="Picture 8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750" y="207937"/>
            <a:ext cx="666750" cy="781050"/>
          </a:xfrm>
          <a:prstGeom prst="rect">
            <a:avLst/>
          </a:prstGeom>
          <a:noFill/>
        </p:spPr>
      </p:pic>
      <p:pic>
        <p:nvPicPr>
          <p:cNvPr id="3081" name="Picture 9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114" y="493689"/>
            <a:ext cx="666750" cy="781050"/>
          </a:xfrm>
          <a:prstGeom prst="rect">
            <a:avLst/>
          </a:prstGeom>
          <a:noFill/>
        </p:spPr>
      </p:pic>
      <p:pic>
        <p:nvPicPr>
          <p:cNvPr id="3082" name="Picture 10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6526" y="207937"/>
            <a:ext cx="666750" cy="781050"/>
          </a:xfrm>
          <a:prstGeom prst="rect">
            <a:avLst/>
          </a:prstGeom>
          <a:noFill/>
        </p:spPr>
      </p:pic>
      <p:pic>
        <p:nvPicPr>
          <p:cNvPr id="3083" name="Picture 11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28" y="1279507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164" y="1065193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ist Winter.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 descr="1833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56" y="2136763"/>
            <a:ext cx="9072626" cy="4860948"/>
          </a:xfrm>
          <a:prstGeom prst="rect">
            <a:avLst/>
          </a:prstGeom>
          <a:noFill/>
        </p:spPr>
      </p:pic>
      <p:pic>
        <p:nvPicPr>
          <p:cNvPr id="5" name="Picture 5" descr="L:\Светик\анимация\праздники_gif.files\праздники 3_gif.files\smilies-115.files\75a6f2ddc1afa76f4286789775de1e4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6328" y="6351605"/>
            <a:ext cx="1695448" cy="766762"/>
          </a:xfrm>
          <a:prstGeom prst="rect">
            <a:avLst/>
          </a:prstGeom>
          <a:noFill/>
        </p:spPr>
      </p:pic>
      <p:pic>
        <p:nvPicPr>
          <p:cNvPr id="3075" name="Picture 3" descr="L:\Светик\анимация\smilies-143.files\60eec5a934fb0c1ca602bb96c4b9c1d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858" y="6065853"/>
            <a:ext cx="500066" cy="700087"/>
          </a:xfrm>
          <a:prstGeom prst="rect">
            <a:avLst/>
          </a:prstGeom>
          <a:noFill/>
        </p:spPr>
      </p:pic>
      <p:pic>
        <p:nvPicPr>
          <p:cNvPr id="3076" name="Picture 4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346" y="636565"/>
            <a:ext cx="666750" cy="781050"/>
          </a:xfrm>
          <a:prstGeom prst="rect">
            <a:avLst/>
          </a:prstGeom>
          <a:noFill/>
        </p:spPr>
      </p:pic>
      <p:pic>
        <p:nvPicPr>
          <p:cNvPr id="3077" name="Picture 5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792" y="207937"/>
            <a:ext cx="666750" cy="781050"/>
          </a:xfrm>
          <a:prstGeom prst="rect">
            <a:avLst/>
          </a:prstGeom>
          <a:noFill/>
        </p:spPr>
      </p:pic>
      <p:pic>
        <p:nvPicPr>
          <p:cNvPr id="3078" name="Picture 6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708" y="1136631"/>
            <a:ext cx="666750" cy="781050"/>
          </a:xfrm>
          <a:prstGeom prst="rect">
            <a:avLst/>
          </a:prstGeom>
          <a:noFill/>
        </p:spPr>
      </p:pic>
      <p:pic>
        <p:nvPicPr>
          <p:cNvPr id="3079" name="Picture 7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824" y="779441"/>
            <a:ext cx="666750" cy="781050"/>
          </a:xfrm>
          <a:prstGeom prst="rect">
            <a:avLst/>
          </a:prstGeom>
          <a:noFill/>
        </p:spPr>
      </p:pic>
      <p:pic>
        <p:nvPicPr>
          <p:cNvPr id="3080" name="Picture 8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750" y="207937"/>
            <a:ext cx="666750" cy="781050"/>
          </a:xfrm>
          <a:prstGeom prst="rect">
            <a:avLst/>
          </a:prstGeom>
          <a:noFill/>
        </p:spPr>
      </p:pic>
      <p:pic>
        <p:nvPicPr>
          <p:cNvPr id="3081" name="Picture 9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0114" y="493689"/>
            <a:ext cx="666750" cy="781050"/>
          </a:xfrm>
          <a:prstGeom prst="rect">
            <a:avLst/>
          </a:prstGeom>
          <a:noFill/>
        </p:spPr>
      </p:pic>
      <p:pic>
        <p:nvPicPr>
          <p:cNvPr id="3082" name="Picture 10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6526" y="207937"/>
            <a:ext cx="666750" cy="781050"/>
          </a:xfrm>
          <a:prstGeom prst="rect">
            <a:avLst/>
          </a:prstGeom>
          <a:noFill/>
        </p:spPr>
      </p:pic>
      <p:pic>
        <p:nvPicPr>
          <p:cNvPr id="3083" name="Picture 11" descr="L:\Светик\анимация\smilies-143.files\7c585d42517e44c22072883508acde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28" y="1279507"/>
            <a:ext cx="666750" cy="78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610" y="850879"/>
            <a:ext cx="44782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белое.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3" name="Picture 5" descr="L:\Светик\анимация\праздники_gif.files\праздники 4_gif.files\smilies-115.files\0e30a2df4fe7fc81d62f3e414c38638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64" y="4994283"/>
            <a:ext cx="800100" cy="657225"/>
          </a:xfrm>
          <a:prstGeom prst="rect">
            <a:avLst/>
          </a:prstGeom>
          <a:noFill/>
        </p:spPr>
      </p:pic>
      <p:pic>
        <p:nvPicPr>
          <p:cNvPr id="7174" name="Picture 6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90" y="6208729"/>
            <a:ext cx="714380" cy="442910"/>
          </a:xfrm>
          <a:prstGeom prst="rect">
            <a:avLst/>
          </a:prstGeom>
          <a:noFill/>
        </p:spPr>
      </p:pic>
      <p:pic>
        <p:nvPicPr>
          <p:cNvPr id="7175" name="Picture 7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32" y="6851671"/>
            <a:ext cx="714380" cy="514348"/>
          </a:xfrm>
          <a:prstGeom prst="rect">
            <a:avLst/>
          </a:prstGeom>
          <a:noFill/>
        </p:spPr>
      </p:pic>
      <p:pic>
        <p:nvPicPr>
          <p:cNvPr id="7176" name="Picture 8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420" y="5994415"/>
            <a:ext cx="714380" cy="514348"/>
          </a:xfrm>
          <a:prstGeom prst="rect">
            <a:avLst/>
          </a:prstGeom>
          <a:noFill/>
        </p:spPr>
      </p:pic>
      <p:pic>
        <p:nvPicPr>
          <p:cNvPr id="7177" name="Picture 9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44" y="6851671"/>
            <a:ext cx="785818" cy="514348"/>
          </a:xfrm>
          <a:prstGeom prst="rect">
            <a:avLst/>
          </a:prstGeom>
          <a:noFill/>
        </p:spPr>
      </p:pic>
      <p:pic>
        <p:nvPicPr>
          <p:cNvPr id="7178" name="Picture 10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552" y="6423043"/>
            <a:ext cx="785818" cy="585786"/>
          </a:xfrm>
          <a:prstGeom prst="rect">
            <a:avLst/>
          </a:prstGeom>
          <a:noFill/>
        </p:spPr>
      </p:pic>
      <p:pic>
        <p:nvPicPr>
          <p:cNvPr id="7179" name="Picture 11" descr="L:\Светик\анимация\праздники_gif.files\праздники 4_gif.files\smilies-115.files\8998cd2cf16cabd9bba7cdf1a9cf993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18" y="2493953"/>
            <a:ext cx="2114550" cy="1657350"/>
          </a:xfrm>
          <a:prstGeom prst="rect">
            <a:avLst/>
          </a:prstGeom>
          <a:noFill/>
        </p:spPr>
      </p:pic>
      <p:pic>
        <p:nvPicPr>
          <p:cNvPr id="7180" name="Picture 12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982" y="1922449"/>
            <a:ext cx="914400" cy="914400"/>
          </a:xfrm>
          <a:prstGeom prst="rect">
            <a:avLst/>
          </a:prstGeom>
          <a:noFill/>
        </p:spPr>
      </p:pic>
      <p:pic>
        <p:nvPicPr>
          <p:cNvPr id="7181" name="Picture 13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3452" y="1993887"/>
            <a:ext cx="914400" cy="914400"/>
          </a:xfrm>
          <a:prstGeom prst="rect">
            <a:avLst/>
          </a:prstGeom>
          <a:noFill/>
        </p:spPr>
      </p:pic>
      <p:pic>
        <p:nvPicPr>
          <p:cNvPr id="7182" name="Picture 14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0048" y="3136895"/>
            <a:ext cx="914400" cy="914400"/>
          </a:xfrm>
          <a:prstGeom prst="rect">
            <a:avLst/>
          </a:prstGeom>
          <a:noFill/>
        </p:spPr>
      </p:pic>
      <p:pic>
        <p:nvPicPr>
          <p:cNvPr id="7183" name="Picture 15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1993887"/>
            <a:ext cx="914400" cy="914400"/>
          </a:xfrm>
          <a:prstGeom prst="rect">
            <a:avLst/>
          </a:prstGeom>
          <a:noFill/>
        </p:spPr>
      </p:pic>
      <p:pic>
        <p:nvPicPr>
          <p:cNvPr id="7184" name="Picture 16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70" y="2922581"/>
            <a:ext cx="914400" cy="914400"/>
          </a:xfrm>
          <a:prstGeom prst="rect">
            <a:avLst/>
          </a:prstGeom>
          <a:noFill/>
        </p:spPr>
      </p:pic>
      <p:pic>
        <p:nvPicPr>
          <p:cNvPr id="7185" name="Picture 17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136499"/>
            <a:ext cx="914400" cy="914400"/>
          </a:xfrm>
          <a:prstGeom prst="rect">
            <a:avLst/>
          </a:prstGeom>
          <a:noFill/>
        </p:spPr>
      </p:pic>
      <p:pic>
        <p:nvPicPr>
          <p:cNvPr id="7186" name="Picture 18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1486" y="279375"/>
            <a:ext cx="914400" cy="914400"/>
          </a:xfrm>
          <a:prstGeom prst="rect">
            <a:avLst/>
          </a:prstGeom>
          <a:noFill/>
        </p:spPr>
      </p:pic>
      <p:pic>
        <p:nvPicPr>
          <p:cNvPr id="7187" name="Picture 19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22" y="636565"/>
            <a:ext cx="914400" cy="914400"/>
          </a:xfrm>
          <a:prstGeom prst="rect">
            <a:avLst/>
          </a:prstGeom>
          <a:noFill/>
        </p:spPr>
      </p:pic>
      <p:pic>
        <p:nvPicPr>
          <p:cNvPr id="7188" name="Picture 20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5088" y="2565391"/>
            <a:ext cx="914400" cy="914400"/>
          </a:xfrm>
          <a:prstGeom prst="rect">
            <a:avLst/>
          </a:prstGeom>
          <a:noFill/>
        </p:spPr>
      </p:pic>
      <p:pic>
        <p:nvPicPr>
          <p:cNvPr id="7189" name="Picture 21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9336" y="1422383"/>
            <a:ext cx="914400" cy="914400"/>
          </a:xfrm>
          <a:prstGeom prst="rect">
            <a:avLst/>
          </a:prstGeom>
          <a:noFill/>
        </p:spPr>
      </p:pic>
      <p:pic>
        <p:nvPicPr>
          <p:cNvPr id="7190" name="Picture 22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0444" y="3065457"/>
            <a:ext cx="914400" cy="914400"/>
          </a:xfrm>
          <a:prstGeom prst="rect">
            <a:avLst/>
          </a:prstGeom>
          <a:noFill/>
        </p:spPr>
      </p:pic>
      <p:pic>
        <p:nvPicPr>
          <p:cNvPr id="7191" name="Picture 23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7766" y="3708399"/>
            <a:ext cx="914400" cy="914400"/>
          </a:xfrm>
          <a:prstGeom prst="rect">
            <a:avLst/>
          </a:prstGeom>
          <a:noFill/>
        </p:spPr>
      </p:pic>
      <p:pic>
        <p:nvPicPr>
          <p:cNvPr id="7192" name="Picture 24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568" y="4565655"/>
            <a:ext cx="914400" cy="914400"/>
          </a:xfrm>
          <a:prstGeom prst="rect">
            <a:avLst/>
          </a:prstGeom>
          <a:noFill/>
        </p:spPr>
      </p:pic>
      <p:pic>
        <p:nvPicPr>
          <p:cNvPr id="7193" name="Picture 25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2" y="5994415"/>
            <a:ext cx="914400" cy="914400"/>
          </a:xfrm>
          <a:prstGeom prst="rect">
            <a:avLst/>
          </a:prstGeom>
          <a:noFill/>
        </p:spPr>
      </p:pic>
      <p:pic>
        <p:nvPicPr>
          <p:cNvPr id="7194" name="Picture 26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7898" y="4708531"/>
            <a:ext cx="914400" cy="914400"/>
          </a:xfrm>
          <a:prstGeom prst="rect">
            <a:avLst/>
          </a:prstGeom>
          <a:noFill/>
        </p:spPr>
      </p:pic>
      <p:pic>
        <p:nvPicPr>
          <p:cNvPr id="7195" name="Picture 27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14" y="5422911"/>
            <a:ext cx="914400" cy="914400"/>
          </a:xfrm>
          <a:prstGeom prst="rect">
            <a:avLst/>
          </a:prstGeom>
          <a:noFill/>
        </p:spPr>
      </p:pic>
      <p:pic>
        <p:nvPicPr>
          <p:cNvPr id="7196" name="Picture 28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2" y="4851407"/>
            <a:ext cx="914400" cy="914400"/>
          </a:xfrm>
          <a:prstGeom prst="rect">
            <a:avLst/>
          </a:prstGeom>
          <a:noFill/>
        </p:spPr>
      </p:pic>
      <p:pic>
        <p:nvPicPr>
          <p:cNvPr id="7197" name="Picture 2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0378" y="3708399"/>
            <a:ext cx="714375" cy="714375"/>
          </a:xfrm>
          <a:prstGeom prst="rect">
            <a:avLst/>
          </a:prstGeom>
          <a:noFill/>
        </p:spPr>
      </p:pic>
      <p:pic>
        <p:nvPicPr>
          <p:cNvPr id="7198" name="Picture 3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3452" y="4565655"/>
            <a:ext cx="714375" cy="714375"/>
          </a:xfrm>
          <a:prstGeom prst="rect">
            <a:avLst/>
          </a:prstGeom>
          <a:noFill/>
        </p:spPr>
      </p:pic>
      <p:pic>
        <p:nvPicPr>
          <p:cNvPr id="7199" name="Picture 3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7304" y="4351341"/>
            <a:ext cx="714375" cy="714375"/>
          </a:xfrm>
          <a:prstGeom prst="rect">
            <a:avLst/>
          </a:prstGeom>
          <a:noFill/>
        </p:spPr>
      </p:pic>
      <p:pic>
        <p:nvPicPr>
          <p:cNvPr id="7200" name="Picture 3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668" y="4351341"/>
            <a:ext cx="714375" cy="714375"/>
          </a:xfrm>
          <a:prstGeom prst="rect">
            <a:avLst/>
          </a:prstGeom>
          <a:noFill/>
        </p:spPr>
      </p:pic>
      <p:pic>
        <p:nvPicPr>
          <p:cNvPr id="7201" name="Picture 3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196" y="2493953"/>
            <a:ext cx="714375" cy="714375"/>
          </a:xfrm>
          <a:prstGeom prst="rect">
            <a:avLst/>
          </a:prstGeom>
          <a:noFill/>
        </p:spPr>
      </p:pic>
      <p:pic>
        <p:nvPicPr>
          <p:cNvPr id="7202" name="Picture 3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270" y="2708267"/>
            <a:ext cx="714375" cy="714375"/>
          </a:xfrm>
          <a:prstGeom prst="rect">
            <a:avLst/>
          </a:prstGeom>
          <a:noFill/>
        </p:spPr>
      </p:pic>
      <p:pic>
        <p:nvPicPr>
          <p:cNvPr id="7203" name="Picture 3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3584" y="850879"/>
            <a:ext cx="714375" cy="714375"/>
          </a:xfrm>
          <a:prstGeom prst="rect">
            <a:avLst/>
          </a:prstGeom>
          <a:noFill/>
        </p:spPr>
      </p:pic>
      <p:pic>
        <p:nvPicPr>
          <p:cNvPr id="7204" name="Picture 3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3386" y="422251"/>
            <a:ext cx="714375" cy="714375"/>
          </a:xfrm>
          <a:prstGeom prst="rect">
            <a:avLst/>
          </a:prstGeom>
          <a:noFill/>
        </p:spPr>
      </p:pic>
      <p:pic>
        <p:nvPicPr>
          <p:cNvPr id="7205" name="Picture 3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5932" y="1993887"/>
            <a:ext cx="714375" cy="714375"/>
          </a:xfrm>
          <a:prstGeom prst="rect">
            <a:avLst/>
          </a:prstGeom>
          <a:noFill/>
        </p:spPr>
      </p:pic>
      <p:pic>
        <p:nvPicPr>
          <p:cNvPr id="7206" name="Picture 3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8808" y="207937"/>
            <a:ext cx="714375" cy="714375"/>
          </a:xfrm>
          <a:prstGeom prst="rect">
            <a:avLst/>
          </a:prstGeom>
          <a:noFill/>
        </p:spPr>
      </p:pic>
      <p:pic>
        <p:nvPicPr>
          <p:cNvPr id="7207" name="Picture 3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668" y="1279507"/>
            <a:ext cx="714375" cy="714375"/>
          </a:xfrm>
          <a:prstGeom prst="rect">
            <a:avLst/>
          </a:prstGeom>
          <a:noFill/>
        </p:spPr>
      </p:pic>
      <p:pic>
        <p:nvPicPr>
          <p:cNvPr id="7208" name="Picture 4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56" y="1565259"/>
            <a:ext cx="714375" cy="714375"/>
          </a:xfrm>
          <a:prstGeom prst="rect">
            <a:avLst/>
          </a:prstGeom>
          <a:noFill/>
        </p:spPr>
      </p:pic>
      <p:pic>
        <p:nvPicPr>
          <p:cNvPr id="7209" name="Picture 4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966" y="422251"/>
            <a:ext cx="714375" cy="714375"/>
          </a:xfrm>
          <a:prstGeom prst="rect">
            <a:avLst/>
          </a:prstGeom>
          <a:noFill/>
        </p:spPr>
      </p:pic>
      <p:pic>
        <p:nvPicPr>
          <p:cNvPr id="7210" name="Picture 42" descr="L:\Светик\анимация\smilies-143.files\banner-88x31-rambler-gray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5550" y="3775075"/>
            <a:ext cx="219076" cy="219076"/>
          </a:xfrm>
          <a:prstGeom prst="rect">
            <a:avLst/>
          </a:prstGeom>
          <a:noFill/>
        </p:spPr>
      </p:pic>
      <p:pic>
        <p:nvPicPr>
          <p:cNvPr id="7211" name="Picture 43" descr="L:\Светик\анимация\smilies-143.files\b46a3dd1911cd9a73151867d176a2b8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9336" y="5565787"/>
            <a:ext cx="120967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610" y="850879"/>
            <a:ext cx="51235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Alles ist weiß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3" name="Picture 5" descr="L:\Светик\анимация\праздники_gif.files\праздники 4_gif.files\smilies-115.files\0e30a2df4fe7fc81d62f3e414c38638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164" y="4994283"/>
            <a:ext cx="800100" cy="657225"/>
          </a:xfrm>
          <a:prstGeom prst="rect">
            <a:avLst/>
          </a:prstGeom>
          <a:noFill/>
        </p:spPr>
      </p:pic>
      <p:pic>
        <p:nvPicPr>
          <p:cNvPr id="7174" name="Picture 6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90" y="6208729"/>
            <a:ext cx="714380" cy="442910"/>
          </a:xfrm>
          <a:prstGeom prst="rect">
            <a:avLst/>
          </a:prstGeom>
          <a:noFill/>
        </p:spPr>
      </p:pic>
      <p:pic>
        <p:nvPicPr>
          <p:cNvPr id="7175" name="Picture 7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32" y="6851671"/>
            <a:ext cx="714380" cy="514348"/>
          </a:xfrm>
          <a:prstGeom prst="rect">
            <a:avLst/>
          </a:prstGeom>
          <a:noFill/>
        </p:spPr>
      </p:pic>
      <p:pic>
        <p:nvPicPr>
          <p:cNvPr id="7176" name="Picture 8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420" y="5994415"/>
            <a:ext cx="714380" cy="514348"/>
          </a:xfrm>
          <a:prstGeom prst="rect">
            <a:avLst/>
          </a:prstGeom>
          <a:noFill/>
        </p:spPr>
      </p:pic>
      <p:pic>
        <p:nvPicPr>
          <p:cNvPr id="7177" name="Picture 9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44" y="6851671"/>
            <a:ext cx="785818" cy="514348"/>
          </a:xfrm>
          <a:prstGeom prst="rect">
            <a:avLst/>
          </a:prstGeom>
          <a:noFill/>
        </p:spPr>
      </p:pic>
      <p:pic>
        <p:nvPicPr>
          <p:cNvPr id="7178" name="Picture 10" descr="L:\Светик\анимация\праздники_gif.files\праздники 4_gif.files\smilies-115.files\6306d1ce60dbdb8ce88525f153d2a3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552" y="6423043"/>
            <a:ext cx="785818" cy="585786"/>
          </a:xfrm>
          <a:prstGeom prst="rect">
            <a:avLst/>
          </a:prstGeom>
          <a:noFill/>
        </p:spPr>
      </p:pic>
      <p:pic>
        <p:nvPicPr>
          <p:cNvPr id="7179" name="Picture 11" descr="L:\Светик\анимация\праздники_gif.files\праздники 4_gif.files\smilies-115.files\8998cd2cf16cabd9bba7cdf1a9cf993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18" y="2493953"/>
            <a:ext cx="2114550" cy="1657350"/>
          </a:xfrm>
          <a:prstGeom prst="rect">
            <a:avLst/>
          </a:prstGeom>
          <a:noFill/>
        </p:spPr>
      </p:pic>
      <p:pic>
        <p:nvPicPr>
          <p:cNvPr id="7180" name="Picture 12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9982" y="1922449"/>
            <a:ext cx="914400" cy="914400"/>
          </a:xfrm>
          <a:prstGeom prst="rect">
            <a:avLst/>
          </a:prstGeom>
          <a:noFill/>
        </p:spPr>
      </p:pic>
      <p:pic>
        <p:nvPicPr>
          <p:cNvPr id="7181" name="Picture 13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3452" y="1993887"/>
            <a:ext cx="914400" cy="914400"/>
          </a:xfrm>
          <a:prstGeom prst="rect">
            <a:avLst/>
          </a:prstGeom>
          <a:noFill/>
        </p:spPr>
      </p:pic>
      <p:pic>
        <p:nvPicPr>
          <p:cNvPr id="7182" name="Picture 14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0048" y="3136895"/>
            <a:ext cx="914400" cy="914400"/>
          </a:xfrm>
          <a:prstGeom prst="rect">
            <a:avLst/>
          </a:prstGeom>
          <a:noFill/>
        </p:spPr>
      </p:pic>
      <p:pic>
        <p:nvPicPr>
          <p:cNvPr id="7183" name="Picture 15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1993887"/>
            <a:ext cx="914400" cy="914400"/>
          </a:xfrm>
          <a:prstGeom prst="rect">
            <a:avLst/>
          </a:prstGeom>
          <a:noFill/>
        </p:spPr>
      </p:pic>
      <p:pic>
        <p:nvPicPr>
          <p:cNvPr id="7184" name="Picture 16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70" y="2922581"/>
            <a:ext cx="914400" cy="914400"/>
          </a:xfrm>
          <a:prstGeom prst="rect">
            <a:avLst/>
          </a:prstGeom>
          <a:noFill/>
        </p:spPr>
      </p:pic>
      <p:pic>
        <p:nvPicPr>
          <p:cNvPr id="7185" name="Picture 17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940" y="136499"/>
            <a:ext cx="914400" cy="914400"/>
          </a:xfrm>
          <a:prstGeom prst="rect">
            <a:avLst/>
          </a:prstGeom>
          <a:noFill/>
        </p:spPr>
      </p:pic>
      <p:pic>
        <p:nvPicPr>
          <p:cNvPr id="7186" name="Picture 18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1486" y="279375"/>
            <a:ext cx="914400" cy="914400"/>
          </a:xfrm>
          <a:prstGeom prst="rect">
            <a:avLst/>
          </a:prstGeom>
          <a:noFill/>
        </p:spPr>
      </p:pic>
      <p:pic>
        <p:nvPicPr>
          <p:cNvPr id="7187" name="Picture 19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22" y="636565"/>
            <a:ext cx="914400" cy="914400"/>
          </a:xfrm>
          <a:prstGeom prst="rect">
            <a:avLst/>
          </a:prstGeom>
          <a:noFill/>
        </p:spPr>
      </p:pic>
      <p:pic>
        <p:nvPicPr>
          <p:cNvPr id="7188" name="Picture 20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5088" y="2565391"/>
            <a:ext cx="914400" cy="914400"/>
          </a:xfrm>
          <a:prstGeom prst="rect">
            <a:avLst/>
          </a:prstGeom>
          <a:noFill/>
        </p:spPr>
      </p:pic>
      <p:pic>
        <p:nvPicPr>
          <p:cNvPr id="7189" name="Picture 21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9336" y="1422383"/>
            <a:ext cx="914400" cy="914400"/>
          </a:xfrm>
          <a:prstGeom prst="rect">
            <a:avLst/>
          </a:prstGeom>
          <a:noFill/>
        </p:spPr>
      </p:pic>
      <p:pic>
        <p:nvPicPr>
          <p:cNvPr id="7190" name="Picture 22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0444" y="3065457"/>
            <a:ext cx="914400" cy="914400"/>
          </a:xfrm>
          <a:prstGeom prst="rect">
            <a:avLst/>
          </a:prstGeom>
          <a:noFill/>
        </p:spPr>
      </p:pic>
      <p:pic>
        <p:nvPicPr>
          <p:cNvPr id="7191" name="Picture 23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7766" y="3708399"/>
            <a:ext cx="914400" cy="914400"/>
          </a:xfrm>
          <a:prstGeom prst="rect">
            <a:avLst/>
          </a:prstGeom>
          <a:noFill/>
        </p:spPr>
      </p:pic>
      <p:pic>
        <p:nvPicPr>
          <p:cNvPr id="7192" name="Picture 24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568" y="4565655"/>
            <a:ext cx="914400" cy="914400"/>
          </a:xfrm>
          <a:prstGeom prst="rect">
            <a:avLst/>
          </a:prstGeom>
          <a:noFill/>
        </p:spPr>
      </p:pic>
      <p:pic>
        <p:nvPicPr>
          <p:cNvPr id="7193" name="Picture 25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2" y="5994415"/>
            <a:ext cx="914400" cy="914400"/>
          </a:xfrm>
          <a:prstGeom prst="rect">
            <a:avLst/>
          </a:prstGeom>
          <a:noFill/>
        </p:spPr>
      </p:pic>
      <p:pic>
        <p:nvPicPr>
          <p:cNvPr id="7194" name="Picture 26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7898" y="4708531"/>
            <a:ext cx="914400" cy="914400"/>
          </a:xfrm>
          <a:prstGeom prst="rect">
            <a:avLst/>
          </a:prstGeom>
          <a:noFill/>
        </p:spPr>
      </p:pic>
      <p:pic>
        <p:nvPicPr>
          <p:cNvPr id="7195" name="Picture 27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14" y="5422911"/>
            <a:ext cx="914400" cy="914400"/>
          </a:xfrm>
          <a:prstGeom prst="rect">
            <a:avLst/>
          </a:prstGeom>
          <a:noFill/>
        </p:spPr>
      </p:pic>
      <p:pic>
        <p:nvPicPr>
          <p:cNvPr id="7196" name="Picture 28" descr="L:\Светик\анимация\smilies-143.files\ebb5ea85996faccf2d27f7f983863b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2" y="4851407"/>
            <a:ext cx="914400" cy="914400"/>
          </a:xfrm>
          <a:prstGeom prst="rect">
            <a:avLst/>
          </a:prstGeom>
          <a:noFill/>
        </p:spPr>
      </p:pic>
      <p:pic>
        <p:nvPicPr>
          <p:cNvPr id="7197" name="Picture 2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0378" y="3708399"/>
            <a:ext cx="714375" cy="714375"/>
          </a:xfrm>
          <a:prstGeom prst="rect">
            <a:avLst/>
          </a:prstGeom>
          <a:noFill/>
        </p:spPr>
      </p:pic>
      <p:pic>
        <p:nvPicPr>
          <p:cNvPr id="7198" name="Picture 3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3452" y="4565655"/>
            <a:ext cx="714375" cy="714375"/>
          </a:xfrm>
          <a:prstGeom prst="rect">
            <a:avLst/>
          </a:prstGeom>
          <a:noFill/>
        </p:spPr>
      </p:pic>
      <p:pic>
        <p:nvPicPr>
          <p:cNvPr id="7199" name="Picture 3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7304" y="4351341"/>
            <a:ext cx="714375" cy="714375"/>
          </a:xfrm>
          <a:prstGeom prst="rect">
            <a:avLst/>
          </a:prstGeom>
          <a:noFill/>
        </p:spPr>
      </p:pic>
      <p:pic>
        <p:nvPicPr>
          <p:cNvPr id="7200" name="Picture 3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668" y="4351341"/>
            <a:ext cx="714375" cy="714375"/>
          </a:xfrm>
          <a:prstGeom prst="rect">
            <a:avLst/>
          </a:prstGeom>
          <a:noFill/>
        </p:spPr>
      </p:pic>
      <p:pic>
        <p:nvPicPr>
          <p:cNvPr id="7201" name="Picture 3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6196" y="2493953"/>
            <a:ext cx="714375" cy="714375"/>
          </a:xfrm>
          <a:prstGeom prst="rect">
            <a:avLst/>
          </a:prstGeom>
          <a:noFill/>
        </p:spPr>
      </p:pic>
      <p:pic>
        <p:nvPicPr>
          <p:cNvPr id="7202" name="Picture 3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9270" y="2708267"/>
            <a:ext cx="714375" cy="714375"/>
          </a:xfrm>
          <a:prstGeom prst="rect">
            <a:avLst/>
          </a:prstGeom>
          <a:noFill/>
        </p:spPr>
      </p:pic>
      <p:pic>
        <p:nvPicPr>
          <p:cNvPr id="7203" name="Picture 3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3584" y="850879"/>
            <a:ext cx="714375" cy="714375"/>
          </a:xfrm>
          <a:prstGeom prst="rect">
            <a:avLst/>
          </a:prstGeom>
          <a:noFill/>
        </p:spPr>
      </p:pic>
      <p:pic>
        <p:nvPicPr>
          <p:cNvPr id="7204" name="Picture 3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83386" y="422251"/>
            <a:ext cx="714375" cy="714375"/>
          </a:xfrm>
          <a:prstGeom prst="rect">
            <a:avLst/>
          </a:prstGeom>
          <a:noFill/>
        </p:spPr>
      </p:pic>
      <p:pic>
        <p:nvPicPr>
          <p:cNvPr id="7205" name="Picture 3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5932" y="1993887"/>
            <a:ext cx="714375" cy="714375"/>
          </a:xfrm>
          <a:prstGeom prst="rect">
            <a:avLst/>
          </a:prstGeom>
          <a:noFill/>
        </p:spPr>
      </p:pic>
      <p:pic>
        <p:nvPicPr>
          <p:cNvPr id="7206" name="Picture 3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8808" y="207937"/>
            <a:ext cx="714375" cy="714375"/>
          </a:xfrm>
          <a:prstGeom prst="rect">
            <a:avLst/>
          </a:prstGeom>
          <a:noFill/>
        </p:spPr>
      </p:pic>
      <p:pic>
        <p:nvPicPr>
          <p:cNvPr id="7207" name="Picture 3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668" y="1279507"/>
            <a:ext cx="714375" cy="714375"/>
          </a:xfrm>
          <a:prstGeom prst="rect">
            <a:avLst/>
          </a:prstGeom>
          <a:noFill/>
        </p:spPr>
      </p:pic>
      <p:pic>
        <p:nvPicPr>
          <p:cNvPr id="7208" name="Picture 4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56" y="1565259"/>
            <a:ext cx="714375" cy="714375"/>
          </a:xfrm>
          <a:prstGeom prst="rect">
            <a:avLst/>
          </a:prstGeom>
          <a:noFill/>
        </p:spPr>
      </p:pic>
      <p:pic>
        <p:nvPicPr>
          <p:cNvPr id="7209" name="Picture 4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966" y="422251"/>
            <a:ext cx="714375" cy="714375"/>
          </a:xfrm>
          <a:prstGeom prst="rect">
            <a:avLst/>
          </a:prstGeom>
          <a:noFill/>
        </p:spPr>
      </p:pic>
      <p:pic>
        <p:nvPicPr>
          <p:cNvPr id="7210" name="Picture 42" descr="L:\Светик\анимация\smilies-143.files\banner-88x31-rambler-gray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5550" y="3775075"/>
            <a:ext cx="219076" cy="219076"/>
          </a:xfrm>
          <a:prstGeom prst="rect">
            <a:avLst/>
          </a:prstGeom>
          <a:noFill/>
        </p:spPr>
      </p:pic>
      <p:pic>
        <p:nvPicPr>
          <p:cNvPr id="7211" name="Picture 43" descr="L:\Светик\анимация\smilies-143.files\b46a3dd1911cd9a73151867d176a2b8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9336" y="5565787"/>
            <a:ext cx="120967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784" y="1065193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Всюду лежит снег.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L:\Светик\анимация\праздники_gif.files\праздники 3_gif.files\smilies-115.files\c6cc900ac66479c3437abf7e08fe0ad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24" y="1708135"/>
            <a:ext cx="762000" cy="742950"/>
          </a:xfrm>
          <a:prstGeom prst="rect">
            <a:avLst/>
          </a:prstGeom>
          <a:noFill/>
        </p:spPr>
      </p:pic>
      <p:pic>
        <p:nvPicPr>
          <p:cNvPr id="4100" name="Picture 4" descr="L:\Светик\анимация\smilies-143.files\126d9e83f7dec7dc8dc7245a188921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44" y="6208729"/>
            <a:ext cx="895350" cy="895350"/>
          </a:xfrm>
          <a:prstGeom prst="rect">
            <a:avLst/>
          </a:prstGeom>
          <a:noFill/>
        </p:spPr>
      </p:pic>
      <p:pic>
        <p:nvPicPr>
          <p:cNvPr id="4101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0" y="3422647"/>
            <a:ext cx="714375" cy="714375"/>
          </a:xfrm>
          <a:prstGeom prst="rect">
            <a:avLst/>
          </a:prstGeom>
          <a:noFill/>
        </p:spPr>
      </p:pic>
      <p:pic>
        <p:nvPicPr>
          <p:cNvPr id="4102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66" y="4851407"/>
            <a:ext cx="714375" cy="714375"/>
          </a:xfrm>
          <a:prstGeom prst="rect">
            <a:avLst/>
          </a:prstGeom>
          <a:noFill/>
        </p:spPr>
      </p:pic>
      <p:pic>
        <p:nvPicPr>
          <p:cNvPr id="4103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34" y="5280035"/>
            <a:ext cx="714375" cy="714375"/>
          </a:xfrm>
          <a:prstGeom prst="rect">
            <a:avLst/>
          </a:prstGeom>
          <a:noFill/>
        </p:spPr>
      </p:pic>
      <p:pic>
        <p:nvPicPr>
          <p:cNvPr id="4104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056" y="6351605"/>
            <a:ext cx="714375" cy="714375"/>
          </a:xfrm>
          <a:prstGeom prst="rect">
            <a:avLst/>
          </a:prstGeom>
          <a:noFill/>
        </p:spPr>
      </p:pic>
      <p:pic>
        <p:nvPicPr>
          <p:cNvPr id="4105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832" y="6423043"/>
            <a:ext cx="714375" cy="714375"/>
          </a:xfrm>
          <a:prstGeom prst="rect">
            <a:avLst/>
          </a:prstGeom>
          <a:noFill/>
        </p:spPr>
      </p:pic>
      <p:pic>
        <p:nvPicPr>
          <p:cNvPr id="4106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72" y="2851143"/>
            <a:ext cx="714375" cy="714375"/>
          </a:xfrm>
          <a:prstGeom prst="rect">
            <a:avLst/>
          </a:prstGeom>
          <a:noFill/>
        </p:spPr>
      </p:pic>
      <p:pic>
        <p:nvPicPr>
          <p:cNvPr id="4107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46" y="3136895"/>
            <a:ext cx="714375" cy="714375"/>
          </a:xfrm>
          <a:prstGeom prst="rect">
            <a:avLst/>
          </a:prstGeom>
          <a:noFill/>
        </p:spPr>
      </p:pic>
      <p:pic>
        <p:nvPicPr>
          <p:cNvPr id="4108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98" y="4922845"/>
            <a:ext cx="714375" cy="714375"/>
          </a:xfrm>
          <a:prstGeom prst="rect">
            <a:avLst/>
          </a:prstGeom>
          <a:noFill/>
        </p:spPr>
      </p:pic>
      <p:pic>
        <p:nvPicPr>
          <p:cNvPr id="4109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72" y="3636961"/>
            <a:ext cx="714375" cy="714375"/>
          </a:xfrm>
          <a:prstGeom prst="rect">
            <a:avLst/>
          </a:prstGeom>
          <a:noFill/>
        </p:spPr>
      </p:pic>
      <p:pic>
        <p:nvPicPr>
          <p:cNvPr id="4110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78" y="5422911"/>
            <a:ext cx="714375" cy="714375"/>
          </a:xfrm>
          <a:prstGeom prst="rect">
            <a:avLst/>
          </a:prstGeom>
          <a:noFill/>
        </p:spPr>
      </p:pic>
      <p:pic>
        <p:nvPicPr>
          <p:cNvPr id="4111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990" y="4637093"/>
            <a:ext cx="714375" cy="714375"/>
          </a:xfrm>
          <a:prstGeom prst="rect">
            <a:avLst/>
          </a:prstGeom>
          <a:noFill/>
        </p:spPr>
      </p:pic>
      <p:pic>
        <p:nvPicPr>
          <p:cNvPr id="4112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792" y="3565523"/>
            <a:ext cx="714375" cy="714375"/>
          </a:xfrm>
          <a:prstGeom prst="rect">
            <a:avLst/>
          </a:prstGeom>
          <a:noFill/>
        </p:spPr>
      </p:pic>
      <p:pic>
        <p:nvPicPr>
          <p:cNvPr id="4113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70" y="2636829"/>
            <a:ext cx="714375" cy="714375"/>
          </a:xfrm>
          <a:prstGeom prst="rect">
            <a:avLst/>
          </a:prstGeom>
          <a:noFill/>
        </p:spPr>
      </p:pic>
      <p:pic>
        <p:nvPicPr>
          <p:cNvPr id="4114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24" y="2636829"/>
            <a:ext cx="714375" cy="714375"/>
          </a:xfrm>
          <a:prstGeom prst="rect">
            <a:avLst/>
          </a:prstGeom>
          <a:noFill/>
        </p:spPr>
      </p:pic>
      <p:pic>
        <p:nvPicPr>
          <p:cNvPr id="4115" name="Picture 1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2636829"/>
            <a:ext cx="714375" cy="714375"/>
          </a:xfrm>
          <a:prstGeom prst="rect">
            <a:avLst/>
          </a:prstGeom>
          <a:noFill/>
        </p:spPr>
      </p:pic>
      <p:pic>
        <p:nvPicPr>
          <p:cNvPr id="4116" name="Picture 2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452" y="2422515"/>
            <a:ext cx="714375" cy="714375"/>
          </a:xfrm>
          <a:prstGeom prst="rect">
            <a:avLst/>
          </a:prstGeom>
          <a:noFill/>
        </p:spPr>
      </p:pic>
      <p:pic>
        <p:nvPicPr>
          <p:cNvPr id="4117" name="Picture 2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6526" y="1993887"/>
            <a:ext cx="714375" cy="714375"/>
          </a:xfrm>
          <a:prstGeom prst="rect">
            <a:avLst/>
          </a:prstGeom>
          <a:noFill/>
        </p:spPr>
      </p:pic>
      <p:pic>
        <p:nvPicPr>
          <p:cNvPr id="4118" name="Picture 2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66" y="493689"/>
            <a:ext cx="714375" cy="714375"/>
          </a:xfrm>
          <a:prstGeom prst="rect">
            <a:avLst/>
          </a:prstGeom>
          <a:noFill/>
        </p:spPr>
      </p:pic>
      <p:pic>
        <p:nvPicPr>
          <p:cNvPr id="4119" name="Picture 2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6" y="350813"/>
            <a:ext cx="714375" cy="714375"/>
          </a:xfrm>
          <a:prstGeom prst="rect">
            <a:avLst/>
          </a:prstGeom>
          <a:noFill/>
        </p:spPr>
      </p:pic>
      <p:pic>
        <p:nvPicPr>
          <p:cNvPr id="4120" name="Picture 2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46" y="422251"/>
            <a:ext cx="714375" cy="714375"/>
          </a:xfrm>
          <a:prstGeom prst="rect">
            <a:avLst/>
          </a:prstGeom>
          <a:noFill/>
        </p:spPr>
      </p:pic>
      <p:pic>
        <p:nvPicPr>
          <p:cNvPr id="4121" name="Picture 2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30" y="350813"/>
            <a:ext cx="714375" cy="714375"/>
          </a:xfrm>
          <a:prstGeom prst="rect">
            <a:avLst/>
          </a:prstGeom>
          <a:noFill/>
        </p:spPr>
      </p:pic>
      <p:pic>
        <p:nvPicPr>
          <p:cNvPr id="4122" name="Picture 2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42" y="422251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784" y="1065193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Überall liegt Schnee.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L:\Светик\анимация\праздники_gif.files\праздники 3_gif.files\smilies-115.files\c6cc900ac66479c3437abf7e08fe0ad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824" y="1708135"/>
            <a:ext cx="762000" cy="742950"/>
          </a:xfrm>
          <a:prstGeom prst="rect">
            <a:avLst/>
          </a:prstGeom>
          <a:noFill/>
        </p:spPr>
      </p:pic>
      <p:pic>
        <p:nvPicPr>
          <p:cNvPr id="4100" name="Picture 4" descr="L:\Светик\анимация\smilies-143.files\126d9e83f7dec7dc8dc7245a188921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44" y="6208729"/>
            <a:ext cx="895350" cy="895350"/>
          </a:xfrm>
          <a:prstGeom prst="rect">
            <a:avLst/>
          </a:prstGeom>
          <a:noFill/>
        </p:spPr>
      </p:pic>
      <p:pic>
        <p:nvPicPr>
          <p:cNvPr id="4101" name="Picture 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370" y="3422647"/>
            <a:ext cx="714375" cy="714375"/>
          </a:xfrm>
          <a:prstGeom prst="rect">
            <a:avLst/>
          </a:prstGeom>
          <a:noFill/>
        </p:spPr>
      </p:pic>
      <p:pic>
        <p:nvPicPr>
          <p:cNvPr id="4102" name="Picture 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66" y="4851407"/>
            <a:ext cx="714375" cy="714375"/>
          </a:xfrm>
          <a:prstGeom prst="rect">
            <a:avLst/>
          </a:prstGeom>
          <a:noFill/>
        </p:spPr>
      </p:pic>
      <p:pic>
        <p:nvPicPr>
          <p:cNvPr id="4103" name="Picture 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34" y="5280035"/>
            <a:ext cx="714375" cy="714375"/>
          </a:xfrm>
          <a:prstGeom prst="rect">
            <a:avLst/>
          </a:prstGeom>
          <a:noFill/>
        </p:spPr>
      </p:pic>
      <p:pic>
        <p:nvPicPr>
          <p:cNvPr id="4104" name="Picture 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3056" y="6351605"/>
            <a:ext cx="714375" cy="714375"/>
          </a:xfrm>
          <a:prstGeom prst="rect">
            <a:avLst/>
          </a:prstGeom>
          <a:noFill/>
        </p:spPr>
      </p:pic>
      <p:pic>
        <p:nvPicPr>
          <p:cNvPr id="4105" name="Picture 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832" y="6423043"/>
            <a:ext cx="714375" cy="714375"/>
          </a:xfrm>
          <a:prstGeom prst="rect">
            <a:avLst/>
          </a:prstGeom>
          <a:noFill/>
        </p:spPr>
      </p:pic>
      <p:pic>
        <p:nvPicPr>
          <p:cNvPr id="4106" name="Picture 1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72" y="2851143"/>
            <a:ext cx="714375" cy="714375"/>
          </a:xfrm>
          <a:prstGeom prst="rect">
            <a:avLst/>
          </a:prstGeom>
          <a:noFill/>
        </p:spPr>
      </p:pic>
      <p:pic>
        <p:nvPicPr>
          <p:cNvPr id="4107" name="Picture 1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146" y="3136895"/>
            <a:ext cx="714375" cy="714375"/>
          </a:xfrm>
          <a:prstGeom prst="rect">
            <a:avLst/>
          </a:prstGeom>
          <a:noFill/>
        </p:spPr>
      </p:pic>
      <p:pic>
        <p:nvPicPr>
          <p:cNvPr id="4108" name="Picture 1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898" y="4922845"/>
            <a:ext cx="714375" cy="714375"/>
          </a:xfrm>
          <a:prstGeom prst="rect">
            <a:avLst/>
          </a:prstGeom>
          <a:noFill/>
        </p:spPr>
      </p:pic>
      <p:pic>
        <p:nvPicPr>
          <p:cNvPr id="4109" name="Picture 1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72" y="3636961"/>
            <a:ext cx="714375" cy="714375"/>
          </a:xfrm>
          <a:prstGeom prst="rect">
            <a:avLst/>
          </a:prstGeom>
          <a:noFill/>
        </p:spPr>
      </p:pic>
      <p:pic>
        <p:nvPicPr>
          <p:cNvPr id="4110" name="Picture 1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78" y="5422911"/>
            <a:ext cx="714375" cy="714375"/>
          </a:xfrm>
          <a:prstGeom prst="rect">
            <a:avLst/>
          </a:prstGeom>
          <a:noFill/>
        </p:spPr>
      </p:pic>
      <p:pic>
        <p:nvPicPr>
          <p:cNvPr id="4111" name="Picture 1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990" y="4637093"/>
            <a:ext cx="714375" cy="714375"/>
          </a:xfrm>
          <a:prstGeom prst="rect">
            <a:avLst/>
          </a:prstGeom>
          <a:noFill/>
        </p:spPr>
      </p:pic>
      <p:pic>
        <p:nvPicPr>
          <p:cNvPr id="4112" name="Picture 1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2792" y="3565523"/>
            <a:ext cx="714375" cy="714375"/>
          </a:xfrm>
          <a:prstGeom prst="rect">
            <a:avLst/>
          </a:prstGeom>
          <a:noFill/>
        </p:spPr>
      </p:pic>
      <p:pic>
        <p:nvPicPr>
          <p:cNvPr id="4113" name="Picture 17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70" y="2636829"/>
            <a:ext cx="714375" cy="714375"/>
          </a:xfrm>
          <a:prstGeom prst="rect">
            <a:avLst/>
          </a:prstGeom>
          <a:noFill/>
        </p:spPr>
      </p:pic>
      <p:pic>
        <p:nvPicPr>
          <p:cNvPr id="4114" name="Picture 18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924" y="2636829"/>
            <a:ext cx="714375" cy="714375"/>
          </a:xfrm>
          <a:prstGeom prst="rect">
            <a:avLst/>
          </a:prstGeom>
          <a:noFill/>
        </p:spPr>
      </p:pic>
      <p:pic>
        <p:nvPicPr>
          <p:cNvPr id="4115" name="Picture 19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2636829"/>
            <a:ext cx="714375" cy="714375"/>
          </a:xfrm>
          <a:prstGeom prst="rect">
            <a:avLst/>
          </a:prstGeom>
          <a:noFill/>
        </p:spPr>
      </p:pic>
      <p:pic>
        <p:nvPicPr>
          <p:cNvPr id="4116" name="Picture 20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452" y="2422515"/>
            <a:ext cx="714375" cy="714375"/>
          </a:xfrm>
          <a:prstGeom prst="rect">
            <a:avLst/>
          </a:prstGeom>
          <a:noFill/>
        </p:spPr>
      </p:pic>
      <p:pic>
        <p:nvPicPr>
          <p:cNvPr id="4117" name="Picture 21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6526" y="1993887"/>
            <a:ext cx="714375" cy="714375"/>
          </a:xfrm>
          <a:prstGeom prst="rect">
            <a:avLst/>
          </a:prstGeom>
          <a:noFill/>
        </p:spPr>
      </p:pic>
      <p:pic>
        <p:nvPicPr>
          <p:cNvPr id="4118" name="Picture 22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766" y="493689"/>
            <a:ext cx="714375" cy="714375"/>
          </a:xfrm>
          <a:prstGeom prst="rect">
            <a:avLst/>
          </a:prstGeom>
          <a:noFill/>
        </p:spPr>
      </p:pic>
      <p:pic>
        <p:nvPicPr>
          <p:cNvPr id="4119" name="Picture 23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6" y="350813"/>
            <a:ext cx="714375" cy="714375"/>
          </a:xfrm>
          <a:prstGeom prst="rect">
            <a:avLst/>
          </a:prstGeom>
          <a:noFill/>
        </p:spPr>
      </p:pic>
      <p:pic>
        <p:nvPicPr>
          <p:cNvPr id="4120" name="Picture 24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46" y="422251"/>
            <a:ext cx="714375" cy="714375"/>
          </a:xfrm>
          <a:prstGeom prst="rect">
            <a:avLst/>
          </a:prstGeom>
          <a:noFill/>
        </p:spPr>
      </p:pic>
      <p:pic>
        <p:nvPicPr>
          <p:cNvPr id="4121" name="Picture 25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30" y="350813"/>
            <a:ext cx="714375" cy="714375"/>
          </a:xfrm>
          <a:prstGeom prst="rect">
            <a:avLst/>
          </a:prstGeom>
          <a:noFill/>
        </p:spPr>
      </p:pic>
      <p:pic>
        <p:nvPicPr>
          <p:cNvPr id="4122" name="Picture 26" descr="L:\Светик\анимация\smilies-143.files\9dc9f229e90fabf5c2832f7e31a9fcc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42" y="422251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358</Words>
  <Application>Microsoft Office PowerPoint</Application>
  <PresentationFormat>Произвольный</PresentationFormat>
  <Paragraphs>74</Paragraphs>
  <Slides>33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Heute ist der 11.Januar  Freitag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Was machen die Kinder?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Лулу перепутал подписи под картинками. Wie ist es richtig? Muster: Bild Nummer 1: Die Kinder machen eine Schneeballschlacht.</vt:lpstr>
      <vt:lpstr>Pixi fragt. Wir antworten. Wer will Pixi sein? </vt:lpstr>
      <vt:lpstr>Слайд 33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6</dc:title>
  <dc:creator>Your User Name</dc:creator>
  <dc:description/>
  <cp:lastModifiedBy>Admin</cp:lastModifiedBy>
  <cp:revision>64</cp:revision>
  <cp:lastPrinted>1601-01-01T00:00:00Z</cp:lastPrinted>
  <dcterms:created xsi:type="dcterms:W3CDTF">2010-11-20T10:03:10Z</dcterms:created>
  <dcterms:modified xsi:type="dcterms:W3CDTF">2013-12-20T10:25:44Z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зима 6</vt:lpwstr>
  </property>
  <property fmtid="{D5CDD505-2E9C-101B-9397-08002B2CF9AE}" pid="3" name="SlideDescription">
    <vt:lpwstr/>
  </property>
</Properties>
</file>