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E329C8"/>
    <a:srgbClr val="B83A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C3D45-5A3A-44C5-B508-B6BBB9A1DFC1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8DCBA-AE16-439C-BC2B-3ED8FF789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EADD1-D865-4DCF-9CE9-96BD08E8A3BB}" type="slidenum">
              <a:rPr lang="ru-RU"/>
              <a:pPr/>
              <a:t>2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3E1D9-8F3A-456B-B11C-4FB14EE050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36840-3B1A-4234-B835-52706575F2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587034-4FA5-4140-A60E-EC988C95DBB0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advTm="1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i042.radikal.ru/0807/e5/0d96961c6aa7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hyperlink" Target="http://www.yuga.ru/media/pismo_11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gif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Der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10</a:t>
            </a:r>
            <a:r>
              <a:rPr lang="de-DE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Januar</a:t>
            </a:r>
            <a:r>
              <a:rPr lang="de-DE" b="1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de-DE" b="1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886200"/>
            <a:ext cx="6629424" cy="1752600"/>
          </a:xfrm>
        </p:spPr>
        <p:style>
          <a:lnRef idx="1">
            <a:schemeClr val="accent2"/>
          </a:lnRef>
          <a:fillRef idx="1002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DE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Thema:  </a:t>
            </a:r>
            <a:r>
              <a:rPr lang="de-DE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Die heutigen Jugendlichen.</a:t>
            </a:r>
          </a:p>
          <a:p>
            <a:r>
              <a:rPr lang="de-DE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Welche Probleme haben sie</a:t>
            </a:r>
            <a:r>
              <a:rPr lang="ru-RU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  <a:p>
            <a:endParaRPr lang="ru-RU" dirty="0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571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071546"/>
            <a:ext cx="7858180" cy="5214974"/>
          </a:xfrm>
        </p:spPr>
        <p:txBody>
          <a:bodyPr/>
          <a:lstStyle/>
          <a:p>
            <a:pPr algn="l"/>
            <a:r>
              <a:rPr lang="de-DE" sz="2000" dirty="0" smtClean="0"/>
              <a:t>Widersprüchlich                                       die Droge</a:t>
            </a:r>
          </a:p>
          <a:p>
            <a:pPr algn="l"/>
            <a:r>
              <a:rPr lang="de-DE" sz="2000" dirty="0" smtClean="0"/>
              <a:t>Zersplittern                                               drogensüchtig</a:t>
            </a:r>
          </a:p>
          <a:p>
            <a:pPr algn="l"/>
            <a:r>
              <a:rPr lang="de-DE" sz="2000" dirty="0" smtClean="0"/>
              <a:t>Zersplittert                                                 rauchen</a:t>
            </a:r>
          </a:p>
          <a:p>
            <a:pPr algn="l"/>
            <a:r>
              <a:rPr lang="de-DE" sz="2000" dirty="0" smtClean="0"/>
              <a:t>Das Abhauen                                            rauchsüchtig</a:t>
            </a:r>
          </a:p>
          <a:p>
            <a:pPr algn="l"/>
            <a:r>
              <a:rPr lang="de-DE" sz="2000" dirty="0" smtClean="0"/>
              <a:t>Der Kummer                                             Widerstand leisten</a:t>
            </a:r>
          </a:p>
          <a:p>
            <a:pPr algn="l"/>
            <a:r>
              <a:rPr lang="de-DE" sz="2000" dirty="0" smtClean="0"/>
              <a:t>Der Liebeskummer                                   sich wehren</a:t>
            </a:r>
          </a:p>
          <a:p>
            <a:pPr algn="l"/>
            <a:r>
              <a:rPr lang="de-DE" sz="2000" dirty="0" smtClean="0"/>
              <a:t>Die Gewalt                                                der Angreifer</a:t>
            </a:r>
          </a:p>
          <a:p>
            <a:pPr algn="l"/>
            <a:r>
              <a:rPr lang="de-DE" sz="2000" dirty="0" smtClean="0"/>
              <a:t>Der Streit                                                   das Vorbild</a:t>
            </a:r>
          </a:p>
          <a:p>
            <a:pPr algn="l"/>
            <a:r>
              <a:rPr lang="de-DE" sz="2000" dirty="0" smtClean="0"/>
              <a:t>Die Weltanschauung                                 verlangen</a:t>
            </a:r>
          </a:p>
          <a:p>
            <a:pPr algn="l"/>
            <a:r>
              <a:rPr lang="de-DE" sz="2000" dirty="0" smtClean="0"/>
              <a:t>Enttäuscht sein von                                   selbstbewusst</a:t>
            </a:r>
          </a:p>
          <a:p>
            <a:pPr algn="l"/>
            <a:r>
              <a:rPr lang="de-DE" sz="2000" dirty="0" smtClean="0"/>
              <a:t>Vertrauen                                                   zielbewusst                                   </a:t>
            </a:r>
          </a:p>
          <a:p>
            <a:pPr algn="l"/>
            <a:r>
              <a:rPr lang="de-DE" sz="2000" dirty="0" smtClean="0"/>
              <a:t>Das Vertrauen                                           schüchtern</a:t>
            </a:r>
          </a:p>
          <a:p>
            <a:pPr algn="l"/>
            <a:r>
              <a:rPr lang="de-DE" sz="2000" dirty="0" smtClean="0"/>
              <a:t>Akzeptieren</a:t>
            </a:r>
          </a:p>
          <a:p>
            <a:pPr algn="l"/>
            <a:r>
              <a:rPr lang="de-DE" sz="2000" dirty="0" smtClean="0"/>
              <a:t>Den Unterricht schwänzen</a:t>
            </a:r>
          </a:p>
          <a:p>
            <a:pPr algn="l"/>
            <a:endParaRPr lang="ru-RU" sz="2000" dirty="0"/>
          </a:p>
        </p:txBody>
      </p:sp>
      <p:sp>
        <p:nvSpPr>
          <p:cNvPr id="12290" name="AutoShape 2" descr="data:image/jpeg;base64,/9j/4AAQSkZJRgABAQAAAQABAAD/2wCEAAkGBhQSERUUEhMWFRUWGCAYGBgYFxofGBwdIR0eGBwgHhkeHCYeHR8jHx0eIC8hIycpLSwsHB4xNTAqNSYrLCkBCQoKDgwOGg8PGjAkHyQtLCosLCwsLCwsLCksLCwsLCksLCwsLCwpLCkqLCwsLC0pKSwpLCwsLCkpLCksKSkpLP/AABEIAK4A4AMBIgACEQEDEQH/xAAcAAACAwEBAQEAAAAAAAAAAAAFBgMEBwACCAH/xABEEAACAgAEAwYDBQYEBAUFAAABAgMRAAQSIQUxQQYTIlFhgQcycRRCkaGxI1KCwdHwM2JyklOi4fEVFmOywggkc5Oz/8QAGgEAAwEBAQEAAAAAAAAAAAAAAgMEAQAFBv/EACwRAAICAQQBAwQABwEAAAAAAAECAAMRBBIhMUETIlEFMmFxFJGhscHR8EL/2gAMAwEAAhEDEQA/ANGx2OwL47x5csoJBd2B0IOtdSeSruLJ89rOLJNCmOxj+e49n5AxbMLFKWtAk2lFUVsEoknn4jz232wxfD3tTmHkbL51wzkao3tTqA5gFee2/nscALATiGayOY/Y7FfPZ5YkLuQABt5k1sAOpPkMI3HfiDIsTDu443LLVvq0rYJ1Bb8XoOQ8zjHtVDgmHXRZbyoj9NMEUsxpVFknkAN8KWd+J+VRtKiSQdWVQAPZmBOI+3vGpPs0UUCd4c0wjEm4QWV57baj+V4UM18LM4g1STQAVZ1GkAHPUxH8sBZbt4m10lppPAO12XzhIhZtS7kMpBr05g16crwZxjfBYZcnLlmZbEmaCLIjBozyUj0tT1G+9csavxPPFBSAFyLs3pUfvGufkAOZ8gCcEtoK5MB69rYEu468IfGk4kNLpKVVj4aoGuZYm9IGx2oViGHO5uDMxmRtcbAahdgazpU2AaB3HLaxvvjBepM01EDMk+JnauTKtGkDAyPvpI5CxvQ6GhsfXGd57tVmJZgM28jivkjlZAvrQ2J/1YcPi8Uiny0pWy0cik/QqV/U4AdhGZkzMgyyZjvSqMGBYoLJNqCCARXivmDjrCAJtS7owcI4pmsovepM2Zyu2pJDbr5gE7g/l6b3jTMpmlkRZENq6hlPmDuMY9xPhsnD544pr+z5iPYm7SyQof1Vup6HzxoXw7Lf+GwazZAYA+gdgMZS5OQf+E61McxlrHYXszL9tVViTvEkMqtKX0rlii0jMtjUWYgi9q5b4y5u2eYyOaZVzBmjjkKGydDqNro/99sH6gziBsM3LH4XHn/fPFbh/EVnhSZLKuoYdTv0+o5e2M67VdqZZJXjy8gjVGoMLLseZFNyo7V5jpgywHMEKTNMEoLV1Av8eWPeMc4N2nzUJMjT6/FTLINjXQUBWNY4VxFZ4klQghhe3n1HtjFYNOK4lvHY6sfmCgz9x2Ox2OnTsdjsdjp07AntHwZJ4mJsOisUYcwauq6gkDbBbHlmoWegvHEZE0HBmZ8PyWXy0uZheV21xDSVViQxo2W1bmjvRAo+Y2bsxwSNMrlGioukqlH3vxA6gKvYjauQ59MILdpVkzCTQ5UTxpKQg16GIqwrdCNwQL5CiMMfbfNzxcLEjyrFNJIHSKIeFdwAgcb7KSD0JY+WPMxhgJ6b8rkQd20mWfiBgkkMccUe5DAHUQKC352NutYGxdj8jLEXGbkjYeHS1FixA0uqn5kO9m68iCKMfY/iCSzBZwGmZSrOzWW6qN9wQBsbw5cAij+1mNkJsgjwm9rUftS3h3b8664xz7+Y5GIqG04lDsLHKuVzeWlIk7g+EqTVle8AF9Ngfc4Um4tPqkSPwRSkEIAGWidgLX2oAb+uNS4RMv2rNokTKmtXWTciSxpvUedFa5nauQwiGOOCaaKRlDQyNp1E2VbddN/5WrbyH1weoU7FMf8ATTW9rBhzJoslMY4YpA0ja7iTakOk+IDYeE82b2wc7UzzXCI/vGQltBb5GWJRQ+pNnazyPIq+Q7SR5V1lYKhVdolvxktTbm9NAk2eorngz2f7YJPnGjBpSJDEGAB8dORzI5qf7OBVT6eYnWbTqNgGMSaXs8BDHJP9szTSAk6i9Rn5RpiQUD6sD02x3CckcqmaR2LPDmI1338MqoQBe5piovrpva8OHZri7zKVdJVKAAFodC+Ro6jZ25dMKvD5vteezaqS0Ynid3HyDugCqX1ZmC8uQDHqMaoJOJLYAozPHxZgiMELyxmRUm3A1A6SrKfEPlAOknzrBnsH2ayuXy6z5ZGbvI7D/fdfmAZb06gbF0OWDGfjjaNxNp7urfV8tDff6Yo9hpYnyYGVLpGjusZPzAauoa7F3V/lh+pGIvTZPiBe0nFayeblnSUkR9zHHNGNWpydJDLYer3rlp98fvDMscpwc6Hdh3GpQy+JNQGobC6BZjvyxL2leZYxmM0gnigYvoBCVRoSChu69AT941iDi3bPK5jJyCKUBmAARxpbdhex2PscDpyoB5h31ux4HAi32Z7Mx9wc3nBMySylEijd1Xba5NAJJJFAbDbngB2v7Brlsy0QY03jiJNkqdwD/mHIjqBfXGkfDfjjScNlSIFpoZWtVI1lHOsFdW17sBe1r51ip2v4iXy+YmzEOk6AkeoANrrwlbAa9VX08uuC3bXhVqD3Knw6SYcPnicAd2SY25g6l1cr6c69cZhkZWZ0VDqZ2AUdWLNS7fUg41fshNp4fMzsgd7C2wFkoFXrzs8sR9nvhtDw2UTTnvN4SrsB+yO5J8q1AC+nPBWkAYk6Lljie+1nYZDAkMUbiWNP8WvBJtrYs3KtV+I0VNbEHCZw/tZJlskY4XKM8gBPVdK0+k9CTpHscbLxjOuZO4KAxunPmGHl0K0etkEX6YQ+BdkoJ55MvNtJ30kqFfm0q63uQRRJAN3yrCASFJjmABAilmp8ykaTyCUK41JIWayNqNk7A3tvh2+H/bgzpImYcao6IY8yDtRPU8q88H89wnNxO7CYzxgMzRzlWjdKNAIqAqw2GwINWRhe4LwmKPMtNmIsvDEwKkKpWMsvIgMbVratNH5bBx1VhBzBtQFeO4xy9q4xZ0uQOewsbWBpu/7OCmUziyLqW6sjcUbGx2O+IVz0YlEC5cFGAtzQUg+XhJbYczXkCaxVymXMObmTSVR/EvkTub8vloe2Ka71c4kjU2J3z+vEL47HDHXiiBPzCH8QviCMtqy0AuYrTPe0eoeXV63rpYPphr7R8T+z5WaawCkbFSeWqqX6+IjbGD8CyIzckollKvRfUaOprFliT63eFWPtEfTUbGCiRdm+LtlZFbYpqGqudbA0efLp1xJ2i7STZuTVJIdC2I0vwovoPMgCzzweXs7lPCIy0z2orX4Tbb6vBQAHW99/KsFzwaODKTBIxYjcvIR4z4SPm8v8o/XfEQdSciehZp7KxtYxV7O8Gk8MxGmKrF/e5jwgb+/pjVuHwuuUdBNMxKEkWOZWwNVavTnvhR+GoSfJquunicgqflIO6/qfPDvlUKxtZ0qAb1WARueYF7Cz6Yw8tmYowmBFfhvxbjjy9TozSqBpCAAN0F70hHXbcbgdMIHEe1UmYzLzS0NVAaV+UL8oH/UnzPpHlFXO55u8bQsrsxIoACiV57AUAMHj2eyEYOuYFjutyXVBSQwQdTqGPQ9MOmDPOGr/AIa0Mvf6iln8+ZWs7AAKo8gOQ9TuST5k498H4dJNMqw7NudV0FA5sT0AHXDvlOI5EP3eWiBd2ZEGgHxGlSmbcL97zG+GXPcG7iOUNpZ3QFnAbU9fNZOwUDSNIHJsLsdalCibW76hzYwIjB2Qy8kkK/aJWlWvlO1kbEuKDHVQamJ573gbx3j8eRlX7PokimBfu0KgKxrU2oCxqsNZuyGFcq88K7RdwjRIqhizspAdtRNMo0ijb/Lt8uk89sI3aGMpIQwKtoUfW7bUBz8V36484ua8kT2tLp01Nqo3XctdoO2Eua2alQbhF+W/Mk7sR67Dyx57L9tZsjqVVWSJjqKMSKPUq1Gr8iCPpgBBMpZdV0TvXOr3o0axp/Z/gPC83WkIjBfl72SyeQ1hgo350DZwgF7GyTzPodQum09QT0zt/HiKva3t/Jm4u60dzEaLgMWZiN6uhS3vVdOeFkODtt9P+mDvHfhi4nkVs3AgUqArSaCwb5dIbYk8qBNHFji3wqkyGVE5Ks4NOq2SqmwGLdRY8sE1RxkyfTaylH2IAFPyeZ7+Gk4iz1KP8VCnhbSbHjFHlZo89jyw/wDF+BJmpaeXvi40sklAqo3bwACj05XZHQYxvh3E2jZJoyFZGDAkbc6P88Hpe3UcasQijNHSussTGFBDBghGrWDprUSNrs8sPoVnWR/UtPtuD1gYIEDdo8iqTyxEWkUrRrsuoCzVMRZoUN76YJ8P7S5jKwmMMJYa/wAOS9q3tTZr6Db0wBk4lH3n7WS3Jskg1Z3Jv1O99bxelnWuY6EUcewKa2XnuMr0lDqes/gx6zPbqDIlIxlJtLIrI5KgOnQrbE1z22ry5YJdh+1EOdzEiwhonVC37QJqN0LUA7gEAsNun1CFkpDIiRt40y+uXQwBLBVJZUIOytGbo9UOKnCM7EJY5bbLgFUdoj4om30SqTzU/KwPPfzGIGZghDDr4nzllRSwg+Jr/GM00rRx0VfVujIrRGt9Qbntz+mxAOJs5klMWlhqA3PmR973IJ/PGa9s3c5pFmzrSDLx973iIqFWeglBD4mIo35EYZuAdoJZs0MuXYq0QkjkXSC3i07mt76HY3scBpyhTd8zLN2ePEYez2aLMI9LERDSG0AKADtTE6msVvyNXghnXV5EcbimAPSwQCfXmR5c8A5IZhP9m75443TVRChmFkOquQGAG2w5A7Vj3xvilvFl8lpfMA9PFHFHsGMldKAAHMkCsKrG2zEbYdyZEKxzqxYKwJU0wBFjqLHTFKDMSHMOCyd3VKtHWGXSWJbkQQ9V0rHvM8HeOXmsZmNh1HisABg1g7lQGWyaKnlidsiItFEm36kk2UOrn56R7jFZvywWS+lhS0zb4zcW/wADLq3O5HX/AJUv31GvS8ZtmYipVvl1D8xQP4g4aviY18Uk5GlQf8o/riUdnkl4Xmcw1a4iNHmtEFvSmBAr/LgnG7Im1NsYNDHZaPRlwGWgG73UCp1EgKt+WhdqPV2xQ7acV7mF1LNrmQivu7kAj6gbnysDzorwCISZXLhG5RhiKFXZLn/MQbNelYT/AIjzN38kJk1rA1JQ2ALb9LYkmyx5mziFByBPWvbeGcfuCeyvEszlX72FGZDsw0kow5/keuDnHe3M02XeNUEKNWsAnU3SuQob79Thd4R2iZFWMsVUHYj+eHTg3HkZ0EpDI2xJVSOXX02xRgdzztxxM8HMfSv6Y9XjSeP9iMqvDZM2qlJQquuliEOqXSBo5fKdqrGbYrqsDjiIsQqcGH+wM2jiWWNX+0r8VYX7Y2DJZ0yk+G3aSUAHkR4gUH1ROe3i0+WMl+HEgXieVLfvkD66GA/PGocLzbnNsqgBYpO8orvbBgRz5DezW9+mI9ScPH0fbIYZssjLqVXnXUApSQlyB4Wb+H5vEFvpYwn9s00ZiUOfE2lmOnStlAfCOQQcgOe2/XDzxPPsJFcQatSkNRUE24W1820miDQIO2+JZZI5mzDqHMbBFKd3zIXcEMK5V/e2JX9wnoaG4027jzMcyF73yPI/TY/ni4Ri3xWVe8CogULq5AAHU55Dpyr63iriWz7p9hoiXpBP5/vIok7tjIgIf94HxeXM8sT5fissZLLIwcKQAW1BQQbpTYHM9OuPOI2Tn6309MaHPzOs0teOFH8v6yLiOSky+XuSOgQRWoX0F0L2vEGVSGRFYKC4+a+dnqfPfDTmV+0ZMH7yqFIq753tzO4wuZrgkeksloeYo++PX0lfeBPm67Lr3OQDtHX4gPjaKZiIuVAbcr61g/kuGaIaN3puj91hd16YtZLIRoo0qOVE9T13xJnpCEJHPl+O2L0p2ks0qo0Xplrn8+B4lzs5mtLO0hCosLkE8yxXRX+17r0OL3Bs3lDFOirpjtmkVzu0d+HSehHl0+uAHDpdOkk8iDuLFcjt5UTeDvB4co8U5VSqEkSa6tY7tSv4f3QuW9cNn5nlfUE22A/Ilfh+SyxyUjEncnVIw8akX3S0OdithsbPs1dheErHI8y2USGNVbfxU4ldvToPY4WIuDQHJEiUbkMZmBADC1CkfQ/mfTDT2e7Kwx5dZMzPNJFHJRTUViChzzRN26HcnHn6kFlCqccyFB+Iw9tOLZfNqsf3o5WGmSMkWLQiwrEG6Gw31D0wf7H5zK92sWWADBFZ9MRS7A8RBA58xhb4jxEyyl4psuymWo1kUAgFBq3ZRuxuwDdEbnbBrsJlhoLyJEkp8KmMrpZAq1QViDp+X0r3LA3MfZQi17vMvdsswqQGUk/sGWRgOendT701+2Ffh3biHOTpDCH8IaQswABpdIAGon7xNnywR7YZ6NJXiey+YSMIAprSrEvbVpXkBvzsYpZLLLG8VoY5SSpU6NVaC1kpY3oAb7UfPBhRvBkRJ2ERG+MHAX72HMomoMO6fSLbVZKE/UErfpivErQ8Gz0cylXZk0gkXT6Qh8J81bY+WNUz2SWaNo25MKscwehHqDR9sK3G+G5eTKKJYzJKE06O8ZLkA+VmXceIHQCCNR823ba3pnPzBqTeCPImY9k+04yzpE7VGTat+422/wDpPXy5+eLvbjs2FL5iAXFIP2gBsIxpgR/kYjYjldeWE3iDrrtQVWzSsbIHQE7WRy5DBnIcWkbKzZfZ0Cd4LO6BSLrzG/Lpdg88K24ORH+oSNpiwuDXCYy7pGvN2EY+reD+eAy9MN/w2ygl4llgeSuZD/ApcfmBjmOBBXkx3+L0qw5SHLoQAZAAvXRElA/TUw9xjJcPnxizavm4lG5SHx/V3ZwP9tfjhDvFOmGKxF3nNhjF2CQfbonsXGe8Ckgaq5jUduX442Psi47qaYqf2rFxdXpql5egv3wo9j+yBggRZF/b52tQreLLjxtzGzNt9CyDGhZXMqI2AUKuoIoGwA2UAeQA29sR3sHbiPqXasGqurNBWohYlbYHYEuwu+tj8higuW1zMbOjvaG3IhAQfK2qsFeHsolzchJa5RGpavlRRsKFUGZsUILV8xGNlPj1H5QNCi/zB28xhB4jkGZmPGpw2YK7EoCGYdSWLHb0usVsQTya5WJ5X4emx8Qv133xNiaw+6fafTgRQoM/ceX5H6Y4uPMYryz3ar+OAUZMrtcBTNE4Z2baBJIXCOw0MQv7rLqFHmaJF++ErODQXjCGgaW/3Tut9eRr2wb4f2lKZoTy1plpWXmq0oWMC+igVZu8QdqZP2zbAeHahzrVv7k379OWPboV67sHyJ8tSWru2N2RBXD5L0KfACQC7HwrfU0CaHPlhy4N8PJJsyseYsQaTJ3kTAo4FBQslULJvle3vhUhFADYfU7f3thtg+JBiyKQqpMq+AE/Lp5qSfQGq5kjFl5sAAWU6r1QoVD33/uQ8S7MRR8Sjgy0umIDvZWkIYRgWGBO1gr5+Y3qsHO2nYvKplHbLxpCylUZlJA02Pn6GiVN4zl8+wSQO/zn9pytzzFmrP72nlY5bYbO0HaYNw+X92YSBLG7AuqRtv1KxE485y+4bp4FjMzEP4/xAg7Op9miQzAGR1e78B1CtIHUgdf64fuw7rJlNLgOiZllIIBGkSVR861fljFhnpHVIxZCklFFkgmuQG/Tb/rjUPh1kJ4MrmUzCldSmZVPzgG1NjoSVDAdMBcyjAJ5zEISczT832Oy0hJaPcksaZhZNWSAaN0PwxQyXw+ghljkjaQd2QQLB5X1rUBZN0d736UzxyBhYNg494PaJgvsAxuOIrdpcsqzQuRZOoWTQB2IP6gfXAuGJEZI44e7GtnrfalKk7nmbVSetYMdtsuZI0AdomEg0yKfECbXb08W/ptgbw7h5j8Tv3khVVL1VhRQ2s8+pvf2waIS26JZsLiXcZL8Z+KlJoY4nKs0bGXTzKkgID58mxrWMF+KEuric1m9IRR6UgP88UWDIiU7iTKhLNqNnmSeZPW8F+zXEVhdyw2khkjsLqq150eY2o+hOBzjxj1GP2Ebij0b9MTR2ZWGNF+D3Dy2ZkmOyxREE+r+Ef8AKGPthHy8Aumr+IHGr8DzaZLha6NKmSKWViRzlIfuhf0RlA9MJc8Y+Y6rk5+Ij9qc1LnczLmdFRvWjxLtGvhQc+dC/fBD4c8CjkzivmqEUVOAap3+4l8uhYj0rriHIZVVgLSmwoFJqok8gPPlhy4ZkclLwd2IdHjZjL3dGRdTHTasQGQjTy8ttxghccbR1MCDOYw8C7RRyTyTs28pCRllIUqCTSv8viNmibO222C/25EhBkXwU8jX+6AdvfYee+MQzqLG9QMJUSqcIy2P8yNd1zo2MEv/ADVNLGY2lMiqp0xyHZf3SGC2dPMBiQOvIY00nxC9bnmafwhFOVhTkzElv9RNt+B2wP7RII3zWo0ndit630qKseXhP44TeG/ESSMamSKTxEBVJVhdliQLFXXIdcNPBe1EOcyedbNBV0DvGWz/AIZQJsSbPiXT9SMIetvMalqg8TJ8xxFDI9E0CaPmAaHruBgvk+FySwvLHLlyEUuytKokAH/p/N+WFtMpSCQPGLZl7st4wAAdwfu70D1IxFK//Y9Pp5YcNMh5jh9X1CDaCI6Z/sRncuNU6QoveJGCXG5c0DuNl6kmqGA+fYQvpfuyR1R1Zf8Acu2K0vFJpVhWWWSRV3Ad2YDbyJOPOZj1rX4fyxp0qGcn1nUL2c/uFI27yKgt7UDYqxyP44McV4TIMll80wNPaEeQsFT70w9sR9lFgKxLLTs+lI4xOAS/kwQd4oJ23oCjuSRjS+03Z9Rw+PLblVdFsNXU2QTfUk0bvl64ostAZPkSyzWJYyuucjuZRFK1bKeVG6r8d8eqY86/U+Q54N8YyuUilAWYICQGTvQ+myfEX0s3Q2oU1tut4G5zjGRjA0d5mG07hdSJq331vzHI/J5jreK/XXuUH6pQvODmScM7TRZRJVXKRSzSHSJpDekFNNAabJ5nmOeB32mQqthNgF0sgZdhsdLXRIB3/rgNmuOmeUMyqhGwUXsAKUAE374NxsXjYC70kgUOY8Q/SvfEjYY5Inz11pssLjjM/P8AzPmISgjcRqSdYgjijYj0YRmvrvhs7OfEeEQzRPC6vRLSd4ZCyfeLO9EuBdAAKSRQGM2giaRvHYrYij9avHs5jRrROTKFbbmLs9drIx38NV3iTLbZnaDN64b8XuGMb76SInmGjcKT60GF+t4Lv8UOGg19rjJuqUMTfKtl5+mPmuZKUeZr688EO7rxX81P78/1H5430xmUFZqvHviWk03cZWIgagJJHFFxqFqi3f1Y7joOobzjEYzWYV3pxJpl8GwOpgTV7qQbFemNuvDQu3iTMQQDPw4+f/iElcTzXq4P/Ipx9AnHzz27mDcSzRH/ABSPwAH8sBZMTuLmZ6Hyxa4RljNmI40DW5paIBsjzOwA88QTC8XeBcOaaYBJDGyKXDKCWtd/CAR4vLfCDGiS8Uygi1qZJnAsMRRTUOXzUaB57bWBibMcaZIBlue40vZBSyS1Vz+ZhueTMOoxf7SdnnZu/mzTOWCipwRO3QCxasRV8+VYAykGZfLvAP5YAwgcGMWQTckjUq7Vzs1t7bYi4kCF1rag7OtgKVFGgBuVsfKeRIOLTyUAxbT4vXn0oD0wO4kNROhmIYEEstbkb/2eWJhndmN8S1xJtO+pduV7EfRueF37X49WwI/DDJPJqhU3uUU+9YU5VtwL5kCz0s0cejmTCXoMy24UFhvy/r5Y/ZGCRvQdZGKj5zp02CQwrxHUAee1YmyUah9NkAixua9Rz5dcW+LZeoGNjl0vfcV1IwOQwzN6MBnMM7lnOpmO5Is3jpxXSvbauhGPWSS288GuzXZ1s/nEh3CDxSEfdQc9/M/KPU4ID4gZzF6BhYvfoKOCmXryYH1ww/FbswmVzSvEgSKZLCgeEMtKwr1Glvc4V+HNzF7DpjcYgmXuB54ZeeOZrqOQtsLN71+dYbu1/athwrK5WU655Y1kk1cwurUur1Ir2wijMFLZTRVyRsDvfkdjirnxIzF5WLO9OWJskMLsnz/rhNi5OZQj4XEv8LyDSqdDJYPy2ASKssOlch5npyOL8XZjMn5YXYHyA9PUefv0vAGJcEFzbovhdl5HZiOW/nhozFHEik4Y8TIZBSyrrWx0DGM3tY3Uivphi4Y4A5AVi/8AEDh7LBw9mslcuoYnnbEtv74DcKfpjiMQsyL7TUsgPPUb/T9BikBqlN+n88W8+n7dz50fxUHFODeQ1/e2HDqDUPfOzctsPQ4ItLap053+Ng/SjR+gPTFBo7s9BsPMnazibKS+EjqKP8j/APHGNKiIY4dmANKsnyNYPmrEbXyPiFg+TY2vh7XFGefgX9KxhHDM8iSMG8jt929mBr96wRv5nG39n2vKwn/01/TG5yZI4wcQhj5t7Uzas9mWHWd//cR/LH0jjPO1nwwypBljMkbvIooMClu4DGipI5k8+eAsHGZid4mP4lykbK3eRhiYyrAhbAOqxexHNeR5741M/CbKIlyzzDcC9S8zyAAQ2cCspwSHLJmEheRi00a240nSsbS8qHNjX0AxGLFbqVtSy9xUnabMS99IJHcCyFjpaAr5QtDYYpcOiDypZrct+Fn9ca5ldLZfQwK94BFdi6e9dGwB4VNb9cAu2HYyLKtCcvG6BlbvHcsQDa0LNgNsduuALgcTfS8xfzKfcY2OdA7eh/DH5Bl9WxOw6+W3XEuSyqWzvYU8j933JN4r5vOqthDqUDVsDQ+vUYUOeBMMu5HKg5ZCx+4K5b7euFxcgPtUYNAF9/Lz54K5HNCPLIWKp4RvWpz9B0wHglMmZUqCedCixOx6AE4tb7Yhe5f41lgrgxHXp5jyO3WqN8vfEHEc3qg9DpP54OScFzixs6ZeQAC2YooIA6gFtQ/DC9x3h02WZYsxGY2vWAa3U2RyJHOxWF0scYjLFwZW4cNz9MbT8LODiLKGYjxzsTf+RSVUfTmffGLRtoUkc6v0Hrj6P4JAiZaFY/kEaBfppBv354rWTRW+L3C+94eZBzgcP7HwN+oPtjGeHHxe2PovtHkO+yk8Q5vE6j66bH5gY+bcjLTi+R5++MbgzvEmzW2sev6gHFzj0I+0SKo2Q92P4QE/VcT8Fyay5+CJvlaZNX+keI/iAcRzSCWWR/33Zh/ExYbe4wtoxYOhGLcMPeMqctbBL+pC/wA8RhKu+f8Ad/njlzIVlb91lbn5MD7fXBDqCZp3xDj71pYgfDGiqnoQNdD3qz/TCJwk8jhk4nxIyvJK2wZi1fUkj8qwv8OUqfEKDHUP9LbgjzHPBvOWeOLfOD+8g/Ikf0wNi2c7f3WCvH49lcbhWIPoGAI/MYHyxAsDYFqDRNXzBxhJ2+2PoC+qN3UvZF1cOARaAGvcb3iplDufr/f44t8PyCpHIx8JYUNIPOwR033/AEwMgmo3R9djglJ2+6U2AbiF6hLLRHXdeHz2u/K6u76HrtuMb5w3Ld3DGn7iBfwG/wCeMHyMeqUMBY2F1QH49fKvPH0DjQMSK4YxOwL7SNUKk9Jof/6rgpgP2sS8pIRzUo/+2RW/ljHGVMWn3CdxIExNoYhlplINWR0+hFj3xnEcJaSQgUrSaQBtZVYwdh1GvDhxnO1C3i3raud8h+Joe+IuLcMXLJllqyNZc/vOTGWPub+gryx5dS+0mepYfeBPPFMwMvDFIKB72hY8N929HyNYaYc6ssamw4PhJrY1sduRGBWd4QuZQQkmu5LX1VnIEZ9tLH6fXFXs+zR5WNG+aMlG9CGIr26elY61MANORwWKykeyOXMU2YMURZZptOv5ABIaFctq2wa4A6tRKIiGBbUVVa5CdQ5dT7YqSsDwyS78UstUNW/esRt9Ri3lsl3sOZDjTrUxUNiNKMD762b8MN04y8XqcCsTBs/nPEQhAjDNoFfd1HTfthj+FaD/AMQBJFaShHnrGn8iB+OFOaKwCfIH8hhu7CkLBNOF8UGYgkLAblLOpfpXixRZ9uJNV9wmv5PJqweKtpUZPxBGMp+L0waTJv1bLAkfxf11fhjYIVqda5agQfQ8vyxifxQzF5mFT8qRNXvNKf5DEulPBEp1oGQYoyTmgvIE/wDXG9/DPiHfcNgJNsgMZ/hJAv8AhrGBOp1C/wC9saR8G+0KxO+UYbytrRr2sLRUj1AsH0ryxcvcg/8AM0vtNmzFlJ3AsiMhRdeJvCN+m5x80yQsjaWFEbfzHpj6H7d5jRla6PIqk+gtv/jXvjEO0ihZwy0dSAnkQSDW/wCWOc+6cBxLXZ3OJG0s7/OmWcRbijI1RivMgOxr0vpihkjfIcv7/liPMz60Xajqrb6HBvspwzvp4o+jsAfoTv8AkGxnmEp4hft92SGVWGVAQjRqH/8AyBbbbn4vm+urlhIWMyeGNWZj0As/ljf+3ORWTKNqAKoyuQeVXpP4ar9sZ/ksusYpFAHkBzxzcHE5eYs5/NOsSo604AFefly+lVhq+JPCjllybKKCw9y3qUAI992/sYq5nhP2jN5QKL/bKrkCwB/iGzyBpCa57HDX8YMoWycbjlHMCfoysv6kYLO4QcYMzKfN6ojXUixZ9tj61iisl2Q2kgUPMnc/zxNEPA3pv+YOPfC8uraj3kSjV99qPTfYHYfjjU+IYYBsmGclGEy0rsNVqqeLfcsN9/RGN/1wByeXB6csMuYgH2YksWjBCsyggqaarDDkd97HTrthWNfdksdRVUeXnR+oOGEYMclgboRr7LZcvmIxdnvEAsk14gevoDja8Yf2NzSiaJmB8LqdIIoUau+vPYfWz57hjTEXNlp2F7tnxTu4e7AUmZXW2agAFsm/PcYrcU7bAM6QhP2ZIZ5G2sc9KA21crJUEja8KGe4Tmpg00xLEFT4qB51SqdgKJ22H1rCXcYwIKrzkwvm5TJGp7twokTUWWlHjQsC16T/AA3g1292SFuf7QqR56kP9PywuZLi8bXcUUfg0U8iGV7Gk2Us9fuh3byF4qfEXtPLDBkYWFO0avIWsUQvdizVj7zHrhCIFQiPawlwZoXAjqEj+bBP9iKv6k4EcWlWPMSgnSHCyD120N+afngd8Ku1ZzUcsbgBoyGsG7DbHoOo/PFjtkbn32UQgli+mNfE3z+fmF31bisE6Bq8QVfbYTLORi73h6hPFqzDkMGqgJGJa+tDpg/w9ahUsbJBdiepa3P64yxe3WYy8HddyjwkOUmIdAdd6mAPMDXtsDWnzxoPDuODMcOM67HunvaqZVKmh0FiwMDp02k5haiwMABPn+VfDfTav5YcPhqQYs0pFhgDXnpGsj3Ar3wkySkhR0AA/IYeuznGEhhytIe8EbkgKSXBmbSKA8g25rbBv1BTgzU+zzWmXF3oPdE+fdtoB91Cn3xj3xKjvM5c9WhBP/7ZcaZ8Ps5ryzMQQVzbbG7UeAgGwNwP0xmnb/MCTPRrtUcKqa6HU7EficT0Abmj9QSVUxWzf+J6G8WOF8TOWninXnG4f2B3HuLGJMtwxp50iX5nJCjzNEqPcivfFLMxADa8VyNep9G8Q4mFSCZAZF1hlCiywMbFRXWwcZr8aZ4ZGyskMfdkrIH/AGWi90Ivbfrz6HDF8J+M/aMvlYifFl8xo9dIR3T8rH8OIP8A6hXGnJjrqlN+lJ/XCXPvEYo9hmQr/h/xjGi/C3Las2G/dRm/IKP/AH4z2NdUTDy3/DfGh/B7MXOwP/Daq5c42/TDh3AB9s1eeFXUqwDKwIIPIg8wcB+zvYXKl5FmDyshsK7eAo16DpWtR2KnUTup88HML2TzGYizceabT9nl/ZsBdrG1BGLfLswUte+58sdcOJlXcP8AG8kka5cRqESOdQFUAABldOQ2+9gF28iDcNzQP/DsfUEEfnWGjtOv/wBvIeqU/wDsYOfyBwK4xkRNBLEeToybeoIFe+F6c5Uxlw5Bnz1w5wQQfIgj8/64mhlg7w7MLPg7tVK7UB4bB9+u2BuWmCMCbsEXVk+oofhvhs7NDLSTLJJErRJs4Je2ND9poVbFVeliAf1MNgzMQ3kez7zZPNd2X00uzLp1gEyMKUnf5dvU771jOnmtyC2kA1yrb6Y+j+FiERhcv3egchGRQvfkMKPGfhVHPmHmWd4+8JZk0gizV0b674Y2TyJyvjgxA7PQuWOhGfRWlgpPPkCa28QrfzPLG7pdCxR6jyPUe3LAPsv2RjyOrQ7uWABLVyBJAAHLng9gh1AdgTFLinw9SV2eOUx6iSV0KwsklqJIIskmvXBHhfZSOIDvGM7DkZANI6bJvv6kk+VYOY7GbRA3GRx5dV+VFX/SoH6DGO/EviuniTalY93GiqF0g1Wom2RupPTGzYpZ3gsExuWCKQjq6KT+JGMddwxCVsHMwrI9t3yszSwJTOmlxKUPlRpETcet31xHmZc3mwBIXe2LW+kCz/mIUV03NAcqxumX7OZWO9GWhWxRqNNx1HLl6Ynh4TChtIY1PmEUH9MAKzjE0vmZpwfsiZYBHNrnpw6rAdMY2rS2Yk8NXvUQfn+DwnAimQly6KkZaOQKsZYqpZTQDN4jvzY8yTyweOE7tn2nVS+UCtbINbA1s4agp6E1u1bdAeYLaF5g5zMLY2Be174cOw3B866/acsQ4jbuzGWskDxFSpI2Oq9r89sWv/ISSL4ZCgVQWsat6vYHfYeu/kMaJ8OuC/ZcnoLarldrquZAH5DAY3cQt4HUzfhffxZ4pmZZoFmchgjMCXUKbI2NANV102wC7ZZNYc9KIySNmu7NkWST53vfrg78WHMXFNaEq3dI1qSDZBUkHpsBgFw3hQzD6nJOptJBZjZ5WSd/zwvaFPEYWLDEu9gcxq4jldYO0gqvOmA/PEPxAyax8Rnjj2QNqryLAOR+Jw9fDvsrHHm3kBJ7qNQoJJAZ9QJAPLZSP4sVvizwcS5vLhFQPJE9tuCdLCtRAN0DQ288NH25i+jB3wM1f+J1fh7p2I+gAU/8x/HDh8fMqpyUMleJJ6B8gymx76R+GErsh2SzSI2agmRXjavmZSNg2zBTYINURR63gh2o7Vy5/JNlp44+8T9osqkgWmxtKI3BI2PlthDqdwYSpV9kzSBuY1VfX/thu+G/GO4l7wuti1EZBBcMK+b007bfXnhd7M8G7993K15Dfflz2/v3wRn4e2WmKo9uV1h91OlgCOW4bfevzwe7zEhcTZsr28yrlVLMjGhTI1AnzdQU97+tYKZzLoxMYiDyOpAUAXR2LE8lUdWPtZ2xlPYjhpz2cMLGjFH3hGpgrUyqF1DdRvdgdKrckv3EOOZnJlkgigtvE5kllY2Ntm0BmB50x23rbBGw4mirniO2ZjHcFJXAHd6HckAbrpJJPLfffALgufWaCKRWDBlFkHax4W3/ANQOEfj/AAnNSqknEcyCrkhI4U1KK9GKgfWmPrg52AKCKWOMuUSXYyEarZQW5Cqv9cZSu099wr1wsVs18IZXldu+jVWYkfPdeoAoexxEvwjzMerup4CW2JIksjy1EHbGr47DTWsn3mZ52X+HOYgzCTTZhaU6tCazfpZoAelHGh47HYIADqCTnudjsdjsbM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hiblogger.net/img/userfiles/2007/11/09/26121/prazdniki/qc6v5756a36a16e22f1616be8d5e54e02f9f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5643578"/>
            <a:ext cx="2071702" cy="928701"/>
          </a:xfrm>
          <a:prstGeom prst="rect">
            <a:avLst/>
          </a:prstGeom>
          <a:noFill/>
        </p:spPr>
      </p:pic>
      <p:pic>
        <p:nvPicPr>
          <p:cNvPr id="1028" name="Picture 4" descr="http://www.schulministerium.nrw.de/BP/Schueler/Wettbewerbe/schulische_Wettbewerbe/Bundeswettbewerbe/Jugendgruendet/jugend_gruend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142984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а 120 из 1318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0534" y="214290"/>
            <a:ext cx="4906124" cy="66437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382000" cy="5943917"/>
          </a:xfrm>
        </p:spPr>
        <p:txBody>
          <a:bodyPr>
            <a:normAutofit/>
          </a:bodyPr>
          <a:lstStyle/>
          <a:p>
            <a:endParaRPr lang="de-DE" sz="2400" dirty="0" smtClean="0">
              <a:solidFill>
                <a:schemeClr val="bg1"/>
              </a:solidFill>
              <a:latin typeface="Algerian" pitchFamily="82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400" dirty="0" smtClean="0">
                <a:solidFill>
                  <a:schemeClr val="bg1"/>
                </a:solidFill>
                <a:latin typeface="Algerian" pitchFamily="82" charset="0"/>
              </a:rPr>
              <a:t>                                   Schreibe einen Brief über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sz="2400" dirty="0" smtClean="0">
              <a:solidFill>
                <a:schemeClr val="bg1"/>
              </a:solidFill>
              <a:latin typeface="Algerian" pitchFamily="82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400" dirty="0" smtClean="0">
                <a:solidFill>
                  <a:schemeClr val="bg1"/>
                </a:solidFill>
              </a:rPr>
              <a:t>                                  die heutigen Jugendlichen.</a:t>
            </a:r>
          </a:p>
        </p:txBody>
      </p:sp>
      <p:pic>
        <p:nvPicPr>
          <p:cNvPr id="2058" name="Picture 10" descr="Картинка 170 из 1318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714612" y="5799579"/>
            <a:ext cx="1490676" cy="1058421"/>
          </a:xfrm>
          <a:prstGeom prst="rect">
            <a:avLst/>
          </a:prstGeom>
          <a:noFill/>
        </p:spPr>
      </p:pic>
      <p:pic>
        <p:nvPicPr>
          <p:cNvPr id="2060" name="Picture 12" descr="http://im5-tub.yandex.net/i?id=215083274&amp;tov=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85728"/>
            <a:ext cx="1676400" cy="1676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86116" y="2285992"/>
            <a:ext cx="3643339" cy="23797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Zersplitterung in Subkulturen.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Was ist für die Jugendlichen wichtig.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Wovor haben sie Angst.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Probleme der Jugendlichen.</a:t>
            </a:r>
          </a:p>
          <a:p>
            <a:pPr marL="342900" indent="-342900">
              <a:buAutoNum type="arabicPeriod"/>
            </a:pPr>
            <a:r>
              <a:rPr lang="de-DE" dirty="0" smtClean="0">
                <a:solidFill>
                  <a:schemeClr val="bg1"/>
                </a:solidFill>
              </a:rPr>
              <a:t>Wie sind die Jugendlichen in </a:t>
            </a:r>
          </a:p>
          <a:p>
            <a:pPr marL="342900" indent="-342900"/>
            <a:r>
              <a:rPr lang="de-DE" dirty="0" smtClean="0">
                <a:solidFill>
                  <a:schemeClr val="bg1"/>
                </a:solidFill>
              </a:rPr>
              <a:t>Deutschland und in Russland.</a:t>
            </a:r>
          </a:p>
          <a:p>
            <a:pPr marL="342900" indent="-342900"/>
            <a:r>
              <a:rPr lang="de-DE" dirty="0" smtClean="0">
                <a:solidFill>
                  <a:schemeClr val="bg1"/>
                </a:solidFill>
              </a:rPr>
              <a:t>6. Probleme mit den Eltern.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856663" cy="649287"/>
          </a:xfrm>
        </p:spPr>
        <p:txBody>
          <a:bodyPr/>
          <a:lstStyle/>
          <a:p>
            <a:r>
              <a:rPr lang="de-DE" sz="3200" dirty="0"/>
              <a:t>Welche Probleme haben die Jugendlichen, …</a:t>
            </a:r>
            <a:endParaRPr lang="ru-RU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14356"/>
            <a:ext cx="7453343" cy="4370407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de-DE" sz="2000" dirty="0"/>
              <a:t>die ihren Freunden nicht vertrauen? -  …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de-DE" sz="2000" dirty="0"/>
              <a:t>die ihren Platz im Leben noch nicht gefunden haben? –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sz="2000" dirty="0"/>
              <a:t>       …                                                                                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sz="2000" dirty="0" smtClean="0"/>
              <a:t>3. die </a:t>
            </a:r>
            <a:r>
              <a:rPr lang="de-DE" sz="2000" dirty="0"/>
              <a:t>mit den Eltern streiten, den Eltern nicht vertrauen, keinen Kontakt mit ihnen haben? –  …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sz="2000" dirty="0" smtClean="0"/>
              <a:t>4. die </a:t>
            </a:r>
            <a:r>
              <a:rPr lang="de-DE" sz="2000" dirty="0"/>
              <a:t>von den Eltern kein Taschengeld bekommen? -   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sz="2000" dirty="0"/>
              <a:t>       …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sz="2000" dirty="0" smtClean="0"/>
              <a:t>5. die </a:t>
            </a:r>
            <a:r>
              <a:rPr lang="de-DE" sz="2000" dirty="0"/>
              <a:t>nicht mehr in der Familie bleiben wollen? –           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sz="2000" dirty="0"/>
              <a:t>       …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sz="2000" dirty="0" smtClean="0"/>
              <a:t>6. die </a:t>
            </a:r>
            <a:r>
              <a:rPr lang="de-DE" sz="2000" dirty="0"/>
              <a:t>rauchen, Alkohol und Drogen nehmen? -            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sz="2000" dirty="0"/>
              <a:t>       …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sz="2000" dirty="0" smtClean="0"/>
              <a:t>7. die </a:t>
            </a:r>
            <a:r>
              <a:rPr lang="de-DE" sz="2000" dirty="0"/>
              <a:t>sich mit den Lehrern schlecht verstehen? –                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sz="2000" dirty="0" smtClean="0"/>
              <a:t>       </a:t>
            </a:r>
            <a:r>
              <a:rPr lang="de-DE" sz="2000" dirty="0"/>
              <a:t>…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de-DE" sz="2000" dirty="0" smtClean="0"/>
              <a:t>8. die</a:t>
            </a:r>
            <a:r>
              <a:rPr lang="en-US" sz="2000" dirty="0" smtClean="0"/>
              <a:t> </a:t>
            </a:r>
            <a:r>
              <a:rPr lang="en-US" sz="2000" dirty="0" err="1"/>
              <a:t>keinen</a:t>
            </a:r>
            <a:r>
              <a:rPr lang="en-US" sz="2000" dirty="0"/>
              <a:t> Partner </a:t>
            </a:r>
            <a:r>
              <a:rPr lang="en-US" sz="2000" dirty="0" err="1"/>
              <a:t>haben</a:t>
            </a:r>
            <a:r>
              <a:rPr lang="en-US" sz="2000" dirty="0"/>
              <a:t>? –   …</a:t>
            </a:r>
            <a:endParaRPr lang="ru-RU" sz="2000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867400" y="5516563"/>
            <a:ext cx="184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sng"/>
              <a:t>Liebeskummer</a:t>
            </a:r>
            <a:endParaRPr lang="ru-RU" sz="2000" u="sng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132138" y="5516563"/>
            <a:ext cx="235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u="sng" dirty="0" err="1"/>
              <a:t>Streß</a:t>
            </a:r>
            <a:r>
              <a:rPr lang="de-DE" sz="2000" u="sng" dirty="0"/>
              <a:t> in der Schule</a:t>
            </a:r>
            <a:endParaRPr lang="ru-RU" sz="2000" u="sng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87450" y="5084763"/>
            <a:ext cx="549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000" u="sng" dirty="0"/>
              <a:t>Probleme mit Rauchen, Alkohol und Drogen</a:t>
            </a:r>
            <a:endParaRPr lang="ru-RU" sz="2000" u="sng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07950" y="5516563"/>
            <a:ext cx="2740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000" u="sng"/>
              <a:t>Abhauen von Zuhause</a:t>
            </a:r>
            <a:endParaRPr lang="ru-RU" sz="2000" u="sng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851275" y="5924550"/>
            <a:ext cx="376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u="sng"/>
              <a:t>Probleme mit dem Taschengeld</a:t>
            </a:r>
            <a:endParaRPr lang="ru-RU" sz="2000" u="sng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79388" y="5949950"/>
            <a:ext cx="290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u="sng"/>
              <a:t>Probleme mit den Eltern</a:t>
            </a:r>
            <a:endParaRPr lang="ru-RU" sz="2000" u="sng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55650" y="6308725"/>
            <a:ext cx="660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u="sng"/>
              <a:t>Suche nach sich selbst und seinem Stellenwert im Leben</a:t>
            </a:r>
            <a:endParaRPr lang="ru-RU" sz="2000" u="sng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87900" y="4652963"/>
            <a:ext cx="283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u="sng" dirty="0"/>
              <a:t>Probleme mit Freunden</a:t>
            </a:r>
            <a:endParaRPr lang="ru-RU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0243 -0.57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1 -0.03588 L -0.03837 -0.7393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38455 -0.5854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36354 -0.4979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3906 -0.354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47 -0.03935 L -0.07223 -0.1967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27847 -0.17592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02 -0.03935 L -0.2191 -0.1337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8" grpId="0"/>
      <p:bldP spid="3079" grpId="0"/>
      <p:bldP spid="3080" grpId="0"/>
      <p:bldP spid="3081" grpId="0"/>
      <p:bldP spid="3082" grpId="0"/>
      <p:bldP spid="3083" grpId="0"/>
      <p:bldP spid="3084" grpId="0"/>
      <p:bldP spid="30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571612"/>
            <a:ext cx="8215370" cy="156966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de-DE" sz="4800" dirty="0" smtClean="0"/>
              <a:t> </a:t>
            </a:r>
            <a:r>
              <a:rPr lang="de-DE" sz="4800" dirty="0" smtClean="0">
                <a:solidFill>
                  <a:srgbClr val="E329C8"/>
                </a:solidFill>
              </a:rPr>
              <a:t>Die heutigen Jugendlichen.</a:t>
            </a:r>
          </a:p>
          <a:p>
            <a:r>
              <a:rPr lang="de-DE" sz="4800" dirty="0" smtClean="0">
                <a:solidFill>
                  <a:srgbClr val="E329C8"/>
                </a:solidFill>
              </a:rPr>
              <a:t>Welche Probleme haben sie</a:t>
            </a:r>
            <a:endParaRPr lang="ru-RU" sz="4800" dirty="0">
              <a:solidFill>
                <a:srgbClr val="E329C8"/>
              </a:solidFill>
            </a:endParaRPr>
          </a:p>
        </p:txBody>
      </p:sp>
      <p:pic>
        <p:nvPicPr>
          <p:cNvPr id="4" name="Picture 2" descr="C:\Documents and Settings\Артур Фаатович\Рабочий стол\10 В класс\NGY8YCABJMZLHCAF5K5F7CAU1K2MKCAEPPSNUCAWX8LK0CALWP90LCAP1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10001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Артур Фаатович\Рабочий стол\10 В класс\алкоголь\alho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643446"/>
            <a:ext cx="1143016" cy="169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429000"/>
            <a:ext cx="1143008" cy="13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data:image/jpeg;base64,/9j/4AAQSkZJRgABAQAAAQABAAD/2wCEAAkGBhQSERUUEhMWFRUWGCAYGBgYFxofGBwdIR0eGBwgHhkeHCYeHR8jHx0eIC8hIycpLSwsHB4xNTAqNSYrLCkBCQoKDgwOGg8PGjAkHyQtLCosLCwsLCwsLCksLCwsLCksLCwsLCwpLCkqLCwsLC0pKSwpLCwsLCkpLCksKSkpLP/AABEIAK4A4AMBIgACEQEDEQH/xAAcAAACAwEBAQEAAAAAAAAAAAAFBgMEBwACCAH/xABEEAACAgAEAwYDBQYEBAUFAAABAgMRAAQSIQUxQQYTIlFhgQcycRRCkaGxI1KCwdHwM2JyklOi4fEVFmOywggkc5Oz/8QAGgEAAwEBAQEAAAAAAAAAAAAAAgMEAQAFBv/EACwRAAICAQQBAwQABwEAAAAAAAECAAMRBBIhMUETIlEFMmFxFJGhscHR8EL/2gAMAwEAAhEDEQA/ANGx2OwL47x5csoJBd2B0IOtdSeSruLJ89rOLJNCmOxj+e49n5AxbMLFKWtAk2lFUVsEoknn4jz232wxfD3tTmHkbL51wzkao3tTqA5gFee2/nscALATiGayOY/Y7FfPZ5YkLuQABt5k1sAOpPkMI3HfiDIsTDu443LLVvq0rYJ1Bb8XoOQ8zjHtVDgmHXRZbyoj9NMEUsxpVFknkAN8KWd+J+VRtKiSQdWVQAPZmBOI+3vGpPs0UUCd4c0wjEm4QWV57baj+V4UM18LM4g1STQAVZ1GkAHPUxH8sBZbt4m10lppPAO12XzhIhZtS7kMpBr05g16crwZxjfBYZcnLlmZbEmaCLIjBozyUj0tT1G+9csavxPPFBSAFyLs3pUfvGufkAOZ8gCcEtoK5MB69rYEu468IfGk4kNLpKVVj4aoGuZYm9IGx2oViGHO5uDMxmRtcbAahdgazpU2AaB3HLaxvvjBepM01EDMk+JnauTKtGkDAyPvpI5CxvQ6GhsfXGd57tVmJZgM28jivkjlZAvrQ2J/1YcPi8Uiny0pWy0cik/QqV/U4AdhGZkzMgyyZjvSqMGBYoLJNqCCARXivmDjrCAJtS7owcI4pmsovepM2Zyu2pJDbr5gE7g/l6b3jTMpmlkRZENq6hlPmDuMY9xPhsnD544pr+z5iPYm7SyQof1Vup6HzxoXw7Lf+GwazZAYA+gdgMZS5OQf+E61McxlrHYXszL9tVViTvEkMqtKX0rlii0jMtjUWYgi9q5b4y5u2eYyOaZVzBmjjkKGydDqNro/99sH6gziBsM3LH4XHn/fPFbh/EVnhSZLKuoYdTv0+o5e2M67VdqZZJXjy8gjVGoMLLseZFNyo7V5jpgywHMEKTNMEoLV1Av8eWPeMc4N2nzUJMjT6/FTLINjXQUBWNY4VxFZ4klQghhe3n1HtjFYNOK4lvHY6sfmCgz9x2Ox2OnTsdjsdjp07AntHwZJ4mJsOisUYcwauq6gkDbBbHlmoWegvHEZE0HBmZ8PyWXy0uZheV21xDSVViQxo2W1bmjvRAo+Y2bsxwSNMrlGioukqlH3vxA6gKvYjauQ59MILdpVkzCTQ5UTxpKQg16GIqwrdCNwQL5CiMMfbfNzxcLEjyrFNJIHSKIeFdwAgcb7KSD0JY+WPMxhgJ6b8rkQd20mWfiBgkkMccUe5DAHUQKC352NutYGxdj8jLEXGbkjYeHS1FixA0uqn5kO9m68iCKMfY/iCSzBZwGmZSrOzWW6qN9wQBsbw5cAij+1mNkJsgjwm9rUftS3h3b8664xz7+Y5GIqG04lDsLHKuVzeWlIk7g+EqTVle8AF9Ngfc4Um4tPqkSPwRSkEIAGWidgLX2oAb+uNS4RMv2rNokTKmtXWTciSxpvUedFa5nauQwiGOOCaaKRlDQyNp1E2VbddN/5WrbyH1weoU7FMf8ATTW9rBhzJoslMY4YpA0ja7iTakOk+IDYeE82b2wc7UzzXCI/vGQltBb5GWJRQ+pNnazyPIq+Q7SR5V1lYKhVdolvxktTbm9NAk2eorngz2f7YJPnGjBpSJDEGAB8dORzI5qf7OBVT6eYnWbTqNgGMSaXs8BDHJP9szTSAk6i9Rn5RpiQUD6sD02x3CckcqmaR2LPDmI1338MqoQBe5piovrpva8OHZri7zKVdJVKAAFodC+Ro6jZ25dMKvD5vteezaqS0Ynid3HyDugCqX1ZmC8uQDHqMaoJOJLYAozPHxZgiMELyxmRUm3A1A6SrKfEPlAOknzrBnsH2ayuXy6z5ZGbvI7D/fdfmAZb06gbF0OWDGfjjaNxNp7urfV8tDff6Yo9hpYnyYGVLpGjusZPzAauoa7F3V/lh+pGIvTZPiBe0nFayeblnSUkR9zHHNGNWpydJDLYer3rlp98fvDMscpwc6Hdh3GpQy+JNQGobC6BZjvyxL2leZYxmM0gnigYvoBCVRoSChu69AT941iDi3bPK5jJyCKUBmAARxpbdhex2PscDpyoB5h31ux4HAi32Z7Mx9wc3nBMySylEijd1Xba5NAJJJFAbDbngB2v7Brlsy0QY03jiJNkqdwD/mHIjqBfXGkfDfjjScNlSIFpoZWtVI1lHOsFdW17sBe1r51ip2v4iXy+YmzEOk6AkeoANrrwlbAa9VX08uuC3bXhVqD3Knw6SYcPnicAd2SY25g6l1cr6c69cZhkZWZ0VDqZ2AUdWLNS7fUg41fshNp4fMzsgd7C2wFkoFXrzs8sR9nvhtDw2UTTnvN4SrsB+yO5J8q1AC+nPBWkAYk6Lljie+1nYZDAkMUbiWNP8WvBJtrYs3KtV+I0VNbEHCZw/tZJlskY4XKM8gBPVdK0+k9CTpHscbLxjOuZO4KAxunPmGHl0K0etkEX6YQ+BdkoJ55MvNtJ30kqFfm0q63uQRRJAN3yrCASFJjmABAilmp8ykaTyCUK41JIWayNqNk7A3tvh2+H/bgzpImYcao6IY8yDtRPU8q88H89wnNxO7CYzxgMzRzlWjdKNAIqAqw2GwINWRhe4LwmKPMtNmIsvDEwKkKpWMsvIgMbVratNH5bBx1VhBzBtQFeO4xy9q4xZ0uQOewsbWBpu/7OCmUziyLqW6sjcUbGx2O+IVz0YlEC5cFGAtzQUg+XhJbYczXkCaxVymXMObmTSVR/EvkTub8vloe2Ka71c4kjU2J3z+vEL47HDHXiiBPzCH8QviCMtqy0AuYrTPe0eoeXV63rpYPphr7R8T+z5WaawCkbFSeWqqX6+IjbGD8CyIzckollKvRfUaOprFliT63eFWPtEfTUbGCiRdm+LtlZFbYpqGqudbA0efLp1xJ2i7STZuTVJIdC2I0vwovoPMgCzzweXs7lPCIy0z2orX4Tbb6vBQAHW99/KsFzwaODKTBIxYjcvIR4z4SPm8v8o/XfEQdSciehZp7KxtYxV7O8Gk8MxGmKrF/e5jwgb+/pjVuHwuuUdBNMxKEkWOZWwNVavTnvhR+GoSfJquunicgqflIO6/qfPDvlUKxtZ0qAb1WARueYF7Cz6Yw8tmYowmBFfhvxbjjy9TozSqBpCAAN0F70hHXbcbgdMIHEe1UmYzLzS0NVAaV+UL8oH/UnzPpHlFXO55u8bQsrsxIoACiV57AUAMHj2eyEYOuYFjutyXVBSQwQdTqGPQ9MOmDPOGr/AIa0Mvf6iln8+ZWs7AAKo8gOQ9TuST5k498H4dJNMqw7NudV0FA5sT0AHXDvlOI5EP3eWiBd2ZEGgHxGlSmbcL97zG+GXPcG7iOUNpZ3QFnAbU9fNZOwUDSNIHJsLsdalCibW76hzYwIjB2Qy8kkK/aJWlWvlO1kbEuKDHVQamJ573gbx3j8eRlX7PokimBfu0KgKxrU2oCxqsNZuyGFcq88K7RdwjRIqhizspAdtRNMo0ijb/Lt8uk89sI3aGMpIQwKtoUfW7bUBz8V36484ua8kT2tLp01Nqo3XctdoO2Eua2alQbhF+W/Mk7sR67Dyx57L9tZsjqVVWSJjqKMSKPUq1Gr8iCPpgBBMpZdV0TvXOr3o0axp/Z/gPC83WkIjBfl72SyeQ1hgo350DZwgF7GyTzPodQum09QT0zt/HiKva3t/Jm4u60dzEaLgMWZiN6uhS3vVdOeFkODtt9P+mDvHfhi4nkVs3AgUqArSaCwb5dIbYk8qBNHFji3wqkyGVE5Ks4NOq2SqmwGLdRY8sE1RxkyfTaylH2IAFPyeZ7+Gk4iz1KP8VCnhbSbHjFHlZo89jyw/wDF+BJmpaeXvi40sklAqo3bwACj05XZHQYxvh3E2jZJoyFZGDAkbc6P88Hpe3UcasQijNHSussTGFBDBghGrWDprUSNrs8sPoVnWR/UtPtuD1gYIEDdo8iqTyxEWkUrRrsuoCzVMRZoUN76YJ8P7S5jKwmMMJYa/wAOS9q3tTZr6Db0wBk4lH3n7WS3Jskg1Z3Jv1O99bxelnWuY6EUcewKa2XnuMr0lDqes/gx6zPbqDIlIxlJtLIrI5KgOnQrbE1z22ry5YJdh+1EOdzEiwhonVC37QJqN0LUA7gEAsNun1CFkpDIiRt40y+uXQwBLBVJZUIOytGbo9UOKnCM7EJY5bbLgFUdoj4om30SqTzU/KwPPfzGIGZghDDr4nzllRSwg+Jr/GM00rRx0VfVujIrRGt9Qbntz+mxAOJs5klMWlhqA3PmR973IJ/PGa9s3c5pFmzrSDLx973iIqFWeglBD4mIo35EYZuAdoJZs0MuXYq0QkjkXSC3i07mt76HY3scBpyhTd8zLN2ePEYez2aLMI9LERDSG0AKADtTE6msVvyNXghnXV5EcbimAPSwQCfXmR5c8A5IZhP9m75443TVRChmFkOquQGAG2w5A7Vj3xvilvFl8lpfMA9PFHFHsGMldKAAHMkCsKrG2zEbYdyZEKxzqxYKwJU0wBFjqLHTFKDMSHMOCyd3VKtHWGXSWJbkQQ9V0rHvM8HeOXmsZmNh1HisABg1g7lQGWyaKnlidsiItFEm36kk2UOrn56R7jFZvywWS+lhS0zb4zcW/wADLq3O5HX/AJUv31GvS8ZtmYipVvl1D8xQP4g4aviY18Uk5GlQf8o/riUdnkl4Xmcw1a4iNHmtEFvSmBAr/LgnG7Im1NsYNDHZaPRlwGWgG73UCp1EgKt+WhdqPV2xQ7acV7mF1LNrmQivu7kAj6gbnysDzorwCISZXLhG5RhiKFXZLn/MQbNelYT/AIjzN38kJk1rA1JQ2ALb9LYkmyx5mziFByBPWvbeGcfuCeyvEszlX72FGZDsw0kow5/keuDnHe3M02XeNUEKNWsAnU3SuQob79Thd4R2iZFWMsVUHYj+eHTg3HkZ0EpDI2xJVSOXX02xRgdzztxxM8HMfSv6Y9XjSeP9iMqvDZM2qlJQquuliEOqXSBo5fKdqrGbYrqsDjiIsQqcGH+wM2jiWWNX+0r8VYX7Y2DJZ0yk+G3aSUAHkR4gUH1ROe3i0+WMl+HEgXieVLfvkD66GA/PGocLzbnNsqgBYpO8orvbBgRz5DezW9+mI9ScPH0fbIYZssjLqVXnXUApSQlyB4Wb+H5vEFvpYwn9s00ZiUOfE2lmOnStlAfCOQQcgOe2/XDzxPPsJFcQatSkNRUE24W1820miDQIO2+JZZI5mzDqHMbBFKd3zIXcEMK5V/e2JX9wnoaG4027jzMcyF73yPI/TY/ni4Ri3xWVe8CogULq5AAHU55Dpyr63iriWz7p9hoiXpBP5/vIok7tjIgIf94HxeXM8sT5fissZLLIwcKQAW1BQQbpTYHM9OuPOI2Tn6309MaHPzOs0teOFH8v6yLiOSky+XuSOgQRWoX0F0L2vEGVSGRFYKC4+a+dnqfPfDTmV+0ZMH7yqFIq753tzO4wuZrgkeksloeYo++PX0lfeBPm67Lr3OQDtHX4gPjaKZiIuVAbcr61g/kuGaIaN3puj91hd16YtZLIRoo0qOVE9T13xJnpCEJHPl+O2L0p2ks0qo0Xplrn8+B4lzs5mtLO0hCosLkE8yxXRX+17r0OL3Bs3lDFOirpjtmkVzu0d+HSehHl0+uAHDpdOkk8iDuLFcjt5UTeDvB4co8U5VSqEkSa6tY7tSv4f3QuW9cNn5nlfUE22A/Ilfh+SyxyUjEncnVIw8akX3S0OdithsbPs1dheErHI8y2USGNVbfxU4ldvToPY4WIuDQHJEiUbkMZmBADC1CkfQ/mfTDT2e7Kwx5dZMzPNJFHJRTUViChzzRN26HcnHn6kFlCqccyFB+Iw9tOLZfNqsf3o5WGmSMkWLQiwrEG6Gw31D0wf7H5zK92sWWADBFZ9MRS7A8RBA58xhb4jxEyyl4psuymWo1kUAgFBq3ZRuxuwDdEbnbBrsJlhoLyJEkp8KmMrpZAq1QViDp+X0r3LA3MfZQi17vMvdsswqQGUk/sGWRgOendT701+2Ffh3biHOTpDCH8IaQswABpdIAGon7xNnywR7YZ6NJXiey+YSMIAprSrEvbVpXkBvzsYpZLLLG8VoY5SSpU6NVaC1kpY3oAb7UfPBhRvBkRJ2ERG+MHAX72HMomoMO6fSLbVZKE/UErfpivErQ8Gz0cylXZk0gkXT6Qh8J81bY+WNUz2SWaNo25MKscwehHqDR9sK3G+G5eTKKJYzJKE06O8ZLkA+VmXceIHQCCNR823ba3pnPzBqTeCPImY9k+04yzpE7VGTat+422/wDpPXy5+eLvbjs2FL5iAXFIP2gBsIxpgR/kYjYjldeWE3iDrrtQVWzSsbIHQE7WRy5DBnIcWkbKzZfZ0Cd4LO6BSLrzG/Lpdg88K24ORH+oSNpiwuDXCYy7pGvN2EY+reD+eAy9MN/w2ygl4llgeSuZD/ApcfmBjmOBBXkx3+L0qw5SHLoQAZAAvXRElA/TUw9xjJcPnxizavm4lG5SHx/V3ZwP9tfjhDvFOmGKxF3nNhjF2CQfbonsXGe8Ckgaq5jUduX442Psi47qaYqf2rFxdXpql5egv3wo9j+yBggRZF/b52tQreLLjxtzGzNt9CyDGhZXMqI2AUKuoIoGwA2UAeQA29sR3sHbiPqXasGqurNBWohYlbYHYEuwu+tj8higuW1zMbOjvaG3IhAQfK2qsFeHsolzchJa5RGpavlRRsKFUGZsUILV8xGNlPj1H5QNCi/zB28xhB4jkGZmPGpw2YK7EoCGYdSWLHb0usVsQTya5WJ5X4emx8Qv133xNiaw+6fafTgRQoM/ceX5H6Y4uPMYryz3ar+OAUZMrtcBTNE4Z2baBJIXCOw0MQv7rLqFHmaJF++ErODQXjCGgaW/3Tut9eRr2wb4f2lKZoTy1plpWXmq0oWMC+igVZu8QdqZP2zbAeHahzrVv7k379OWPboV67sHyJ8tSWru2N2RBXD5L0KfACQC7HwrfU0CaHPlhy4N8PJJsyseYsQaTJ3kTAo4FBQslULJvle3vhUhFADYfU7f3thtg+JBiyKQqpMq+AE/Lp5qSfQGq5kjFl5sAAWU6r1QoVD33/uQ8S7MRR8Sjgy0umIDvZWkIYRgWGBO1gr5+Y3qsHO2nYvKplHbLxpCylUZlJA02Pn6GiVN4zl8+wSQO/zn9pytzzFmrP72nlY5bYbO0HaYNw+X92YSBLG7AuqRtv1KxE485y+4bp4FjMzEP4/xAg7Op9miQzAGR1e78B1CtIHUgdf64fuw7rJlNLgOiZllIIBGkSVR861fljFhnpHVIxZCklFFkgmuQG/Tb/rjUPh1kJ4MrmUzCldSmZVPzgG1NjoSVDAdMBcyjAJ5zEISczT832Oy0hJaPcksaZhZNWSAaN0PwxQyXw+ghljkjaQd2QQLB5X1rUBZN0d736UzxyBhYNg494PaJgvsAxuOIrdpcsqzQuRZOoWTQB2IP6gfXAuGJEZI44e7GtnrfalKk7nmbVSetYMdtsuZI0AdomEg0yKfECbXb08W/ptgbw7h5j8Tv3khVVL1VhRQ2s8+pvf2waIS26JZsLiXcZL8Z+KlJoY4nKs0bGXTzKkgID58mxrWMF+KEuric1m9IRR6UgP88UWDIiU7iTKhLNqNnmSeZPW8F+zXEVhdyw2khkjsLqq150eY2o+hOBzjxj1GP2Ebij0b9MTR2ZWGNF+D3Dy2ZkmOyxREE+r+Ef8AKGPthHy8Aumr+IHGr8DzaZLha6NKmSKWViRzlIfuhf0RlA9MJc8Y+Y6rk5+Ij9qc1LnczLmdFRvWjxLtGvhQc+dC/fBD4c8CjkzivmqEUVOAap3+4l8uhYj0rriHIZVVgLSmwoFJqok8gPPlhy4ZkclLwd2IdHjZjL3dGRdTHTasQGQjTy8ttxghccbR1MCDOYw8C7RRyTyTs28pCRllIUqCTSv8viNmibO222C/25EhBkXwU8jX+6AdvfYee+MQzqLG9QMJUSqcIy2P8yNd1zo2MEv/ADVNLGY2lMiqp0xyHZf3SGC2dPMBiQOvIY00nxC9bnmafwhFOVhTkzElv9RNt+B2wP7RII3zWo0ndit630qKseXhP44TeG/ESSMamSKTxEBVJVhdliQLFXXIdcNPBe1EOcyedbNBV0DvGWz/AIZQJsSbPiXT9SMIetvMalqg8TJ8xxFDI9E0CaPmAaHruBgvk+FySwvLHLlyEUuytKokAH/p/N+WFtMpSCQPGLZl7st4wAAdwfu70D1IxFK//Y9Pp5YcNMh5jh9X1CDaCI6Z/sRncuNU6QoveJGCXG5c0DuNl6kmqGA+fYQvpfuyR1R1Zf8Acu2K0vFJpVhWWWSRV3Ad2YDbyJOPOZj1rX4fyxp0qGcn1nUL2c/uFI27yKgt7UDYqxyP44McV4TIMll80wNPaEeQsFT70w9sR9lFgKxLLTs+lI4xOAS/kwQd4oJ23oCjuSRjS+03Z9Rw+PLblVdFsNXU2QTfUk0bvl64ostAZPkSyzWJYyuucjuZRFK1bKeVG6r8d8eqY86/U+Q54N8YyuUilAWYICQGTvQ+myfEX0s3Q2oU1tut4G5zjGRjA0d5mG07hdSJq331vzHI/J5jreK/XXuUH6pQvODmScM7TRZRJVXKRSzSHSJpDekFNNAabJ5nmOeB32mQqthNgF0sgZdhsdLXRIB3/rgNmuOmeUMyqhGwUXsAKUAE374NxsXjYC70kgUOY8Q/SvfEjYY5Inz11pssLjjM/P8AzPmISgjcRqSdYgjijYj0YRmvrvhs7OfEeEQzRPC6vRLSd4ZCyfeLO9EuBdAAKSRQGM2giaRvHYrYij9avHs5jRrROTKFbbmLs9drIx38NV3iTLbZnaDN64b8XuGMb76SInmGjcKT60GF+t4Lv8UOGg19rjJuqUMTfKtl5+mPmuZKUeZr688EO7rxX81P78/1H5430xmUFZqvHviWk03cZWIgagJJHFFxqFqi3f1Y7joOobzjEYzWYV3pxJpl8GwOpgTV7qQbFemNuvDQu3iTMQQDPw4+f/iElcTzXq4P/Ipx9AnHzz27mDcSzRH/ABSPwAH8sBZMTuLmZ6Hyxa4RljNmI40DW5paIBsjzOwA88QTC8XeBcOaaYBJDGyKXDKCWtd/CAR4vLfCDGiS8Uygi1qZJnAsMRRTUOXzUaB57bWBibMcaZIBlue40vZBSyS1Vz+ZhueTMOoxf7SdnnZu/mzTOWCipwRO3QCxasRV8+VYAykGZfLvAP5YAwgcGMWQTckjUq7Vzs1t7bYi4kCF1rag7OtgKVFGgBuVsfKeRIOLTyUAxbT4vXn0oD0wO4kNROhmIYEEstbkb/2eWJhndmN8S1xJtO+pduV7EfRueF37X49WwI/DDJPJqhU3uUU+9YU5VtwL5kCz0s0cejmTCXoMy24UFhvy/r5Y/ZGCRvQdZGKj5zp02CQwrxHUAee1YmyUah9NkAixua9Rz5dcW+LZeoGNjl0vfcV1IwOQwzN6MBnMM7lnOpmO5Is3jpxXSvbauhGPWSS288GuzXZ1s/nEh3CDxSEfdQc9/M/KPU4ID4gZzF6BhYvfoKOCmXryYH1ww/FbswmVzSvEgSKZLCgeEMtKwr1Glvc4V+HNzF7DpjcYgmXuB54ZeeOZrqOQtsLN71+dYbu1/athwrK5WU655Y1kk1cwurUur1Ir2wijMFLZTRVyRsDvfkdjirnxIzF5WLO9OWJskMLsnz/rhNi5OZQj4XEv8LyDSqdDJYPy2ASKssOlch5npyOL8XZjMn5YXYHyA9PUefv0vAGJcEFzbovhdl5HZiOW/nhozFHEik4Y8TIZBSyrrWx0DGM3tY3Uivphi4Y4A5AVi/8AEDh7LBw9mslcuoYnnbEtv74DcKfpjiMQsyL7TUsgPPUb/T9BikBqlN+n88W8+n7dz50fxUHFODeQ1/e2HDqDUPfOzctsPQ4ItLap053+Ng/SjR+gPTFBo7s9BsPMnazibKS+EjqKP8j/APHGNKiIY4dmANKsnyNYPmrEbXyPiFg+TY2vh7XFGefgX9KxhHDM8iSMG8jt929mBr96wRv5nG39n2vKwn/01/TG5yZI4wcQhj5t7Uzas9mWHWd//cR/LH0jjPO1nwwypBljMkbvIooMClu4DGipI5k8+eAsHGZid4mP4lykbK3eRhiYyrAhbAOqxexHNeR5741M/CbKIlyzzDcC9S8zyAAQ2cCspwSHLJmEheRi00a240nSsbS8qHNjX0AxGLFbqVtSy9xUnabMS99IJHcCyFjpaAr5QtDYYpcOiDypZrct+Fn9ca5ldLZfQwK94BFdi6e9dGwB4VNb9cAu2HYyLKtCcvG6BlbvHcsQDa0LNgNsduuALgcTfS8xfzKfcY2OdA7eh/DH5Bl9WxOw6+W3XEuSyqWzvYU8j933JN4r5vOqthDqUDVsDQ+vUYUOeBMMu5HKg5ZCx+4K5b7euFxcgPtUYNAF9/Lz54K5HNCPLIWKp4RvWpz9B0wHglMmZUqCedCixOx6AE4tb7Yhe5f41lgrgxHXp5jyO3WqN8vfEHEc3qg9DpP54OScFzixs6ZeQAC2YooIA6gFtQ/DC9x3h02WZYsxGY2vWAa3U2RyJHOxWF0scYjLFwZW4cNz9MbT8LODiLKGYjxzsTf+RSVUfTmffGLRtoUkc6v0Hrj6P4JAiZaFY/kEaBfppBv354rWTRW+L3C+94eZBzgcP7HwN+oPtjGeHHxe2PovtHkO+yk8Q5vE6j66bH5gY+bcjLTi+R5++MbgzvEmzW2sev6gHFzj0I+0SKo2Q92P4QE/VcT8Fyay5+CJvlaZNX+keI/iAcRzSCWWR/33Zh/ExYbe4wtoxYOhGLcMPeMqctbBL+pC/wA8RhKu+f8Ad/njlzIVlb91lbn5MD7fXBDqCZp3xDj71pYgfDGiqnoQNdD3qz/TCJwk8jhk4nxIyvJK2wZi1fUkj8qwv8OUqfEKDHUP9LbgjzHPBvOWeOLfOD+8g/Ikf0wNi2c7f3WCvH49lcbhWIPoGAI/MYHyxAsDYFqDRNXzBxhJ2+2PoC+qN3UvZF1cOARaAGvcb3iplDufr/f44t8PyCpHIx8JYUNIPOwR033/AEwMgmo3R9djglJ2+6U2AbiF6hLLRHXdeHz2u/K6u76HrtuMb5w3Ld3DGn7iBfwG/wCeMHyMeqUMBY2F1QH49fKvPH0DjQMSK4YxOwL7SNUKk9Jof/6rgpgP2sS8pIRzUo/+2RW/ljHGVMWn3CdxIExNoYhlplINWR0+hFj3xnEcJaSQgUrSaQBtZVYwdh1GvDhxnO1C3i3raud8h+Joe+IuLcMXLJllqyNZc/vOTGWPub+gryx5dS+0mepYfeBPPFMwMvDFIKB72hY8N929HyNYaYc6ssamw4PhJrY1sduRGBWd4QuZQQkmu5LX1VnIEZ9tLH6fXFXs+zR5WNG+aMlG9CGIr26elY61MANORwWKykeyOXMU2YMURZZptOv5ABIaFctq2wa4A6tRKIiGBbUVVa5CdQ5dT7YqSsDwyS78UstUNW/esRt9Ri3lsl3sOZDjTrUxUNiNKMD762b8MN04y8XqcCsTBs/nPEQhAjDNoFfd1HTfthj+FaD/AMQBJFaShHnrGn8iB+OFOaKwCfIH8hhu7CkLBNOF8UGYgkLAblLOpfpXixRZ9uJNV9wmv5PJqweKtpUZPxBGMp+L0waTJv1bLAkfxf11fhjYIVqda5agQfQ8vyxifxQzF5mFT8qRNXvNKf5DEulPBEp1oGQYoyTmgvIE/wDXG9/DPiHfcNgJNsgMZ/hJAv8AhrGBOp1C/wC9saR8G+0KxO+UYbytrRr2sLRUj1AsH0ryxcvcg/8AM0vtNmzFlJ3AsiMhRdeJvCN+m5x80yQsjaWFEbfzHpj6H7d5jRla6PIqk+gtv/jXvjEO0ihZwy0dSAnkQSDW/wCWOc+6cBxLXZ3OJG0s7/OmWcRbijI1RivMgOxr0vpihkjfIcv7/liPMz60Xajqrb6HBvspwzvp4o+jsAfoTv8AkGxnmEp4hft92SGVWGVAQjRqH/8AyBbbbn4vm+urlhIWMyeGNWZj0As/ljf+3ORWTKNqAKoyuQeVXpP4ar9sZ/ksusYpFAHkBzxzcHE5eYs5/NOsSo604AFefly+lVhq+JPCjllybKKCw9y3qUAI992/sYq5nhP2jN5QKL/bKrkCwB/iGzyBpCa57HDX8YMoWycbjlHMCfoysv6kYLO4QcYMzKfN6ojXUixZ9tj61iisl2Q2kgUPMnc/zxNEPA3pv+YOPfC8uraj3kSjV99qPTfYHYfjjU+IYYBsmGclGEy0rsNVqqeLfcsN9/RGN/1wByeXB6csMuYgH2YksWjBCsyggqaarDDkd97HTrthWNfdksdRVUeXnR+oOGEYMclgboRr7LZcvmIxdnvEAsk14gevoDja8Yf2NzSiaJmB8LqdIIoUau+vPYfWz57hjTEXNlp2F7tnxTu4e7AUmZXW2agAFsm/PcYrcU7bAM6QhP2ZIZ5G2sc9KA21crJUEja8KGe4Tmpg00xLEFT4qB51SqdgKJ22H1rCXcYwIKrzkwvm5TJGp7twokTUWWlHjQsC16T/AA3g1292SFuf7QqR56kP9PywuZLi8bXcUUfg0U8iGV7Gk2Us9fuh3byF4qfEXtPLDBkYWFO0avIWsUQvdizVj7zHrhCIFQiPawlwZoXAjqEj+bBP9iKv6k4EcWlWPMSgnSHCyD120N+afngd8Ku1ZzUcsbgBoyGsG7DbHoOo/PFjtkbn32UQgli+mNfE3z+fmF31bisE6Bq8QVfbYTLORi73h6hPFqzDkMGqgJGJa+tDpg/w9ahUsbJBdiepa3P64yxe3WYy8HddyjwkOUmIdAdd6mAPMDXtsDWnzxoPDuODMcOM67HunvaqZVKmh0FiwMDp02k5haiwMABPn+VfDfTav5YcPhqQYs0pFhgDXnpGsj3Ar3wkySkhR0AA/IYeuznGEhhytIe8EbkgKSXBmbSKA8g25rbBv1BTgzU+zzWmXF3oPdE+fdtoB91Cn3xj3xKjvM5c9WhBP/7ZcaZ8Ps5ryzMQQVzbbG7UeAgGwNwP0xmnb/MCTPRrtUcKqa6HU7EficT0Abmj9QSVUxWzf+J6G8WOF8TOWninXnG4f2B3HuLGJMtwxp50iX5nJCjzNEqPcivfFLMxADa8VyNep9G8Q4mFSCZAZF1hlCiywMbFRXWwcZr8aZ4ZGyskMfdkrIH/AGWi90Ivbfrz6HDF8J+M/aMvlYifFl8xo9dIR3T8rH8OIP8A6hXGnJjrqlN+lJ/XCXPvEYo9hmQr/h/xjGi/C3Las2G/dRm/IKP/AH4z2NdUTDy3/DfGh/B7MXOwP/Daq5c42/TDh3AB9s1eeFXUqwDKwIIPIg8wcB+zvYXKl5FmDyshsK7eAo16DpWtR2KnUTup88HML2TzGYizceabT9nl/ZsBdrG1BGLfLswUte+58sdcOJlXcP8AG8kka5cRqESOdQFUAABldOQ2+9gF28iDcNzQP/DsfUEEfnWGjtOv/wBvIeqU/wDsYOfyBwK4xkRNBLEeToybeoIFe+F6c5Uxlw5Bnz1w5wQQfIgj8/64mhlg7w7MLPg7tVK7UB4bB9+u2BuWmCMCbsEXVk+oofhvhs7NDLSTLJJErRJs4Je2ND9poVbFVeliAf1MNgzMQ3kez7zZPNd2X00uzLp1gEyMKUnf5dvU771jOnmtyC2kA1yrb6Y+j+FiERhcv3egchGRQvfkMKPGfhVHPmHmWd4+8JZk0gizV0b674Y2TyJyvjgxA7PQuWOhGfRWlgpPPkCa28QrfzPLG7pdCxR6jyPUe3LAPsv2RjyOrQ7uWABLVyBJAAHLng9gh1AdgTFLinw9SV2eOUx6iSV0KwsklqJIIskmvXBHhfZSOIDvGM7DkZANI6bJvv6kk+VYOY7GbRA3GRx5dV+VFX/SoH6DGO/EviuniTalY93GiqF0g1Wom2RupPTGzYpZ3gsExuWCKQjq6KT+JGMddwxCVsHMwrI9t3yszSwJTOmlxKUPlRpETcet31xHmZc3mwBIXe2LW+kCz/mIUV03NAcqxumX7OZWO9GWhWxRqNNx1HLl6Ynh4TChtIY1PmEUH9MAKzjE0vmZpwfsiZYBHNrnpw6rAdMY2rS2Yk8NXvUQfn+DwnAimQly6KkZaOQKsZYqpZTQDN4jvzY8yTyweOE7tn2nVS+UCtbINbA1s4agp6E1u1bdAeYLaF5g5zMLY2Be174cOw3B866/acsQ4jbuzGWskDxFSpI2Oq9r89sWv/ISSL4ZCgVQWsat6vYHfYeu/kMaJ8OuC/ZcnoLarldrquZAH5DAY3cQt4HUzfhffxZ4pmZZoFmchgjMCXUKbI2NANV102wC7ZZNYc9KIySNmu7NkWST53vfrg78WHMXFNaEq3dI1qSDZBUkHpsBgFw3hQzD6nJOptJBZjZ5WSd/zwvaFPEYWLDEu9gcxq4jldYO0gqvOmA/PEPxAyax8Rnjj2QNqryLAOR+Jw9fDvsrHHm3kBJ7qNQoJJAZ9QJAPLZSP4sVvizwcS5vLhFQPJE9tuCdLCtRAN0DQ288NH25i+jB3wM1f+J1fh7p2I+gAU/8x/HDh8fMqpyUMleJJ6B8gymx76R+GErsh2SzSI2agmRXjavmZSNg2zBTYINURR63gh2o7Vy5/JNlp44+8T9osqkgWmxtKI3BI2PlthDqdwYSpV9kzSBuY1VfX/thu+G/GO4l7wuti1EZBBcMK+b007bfXnhd7M8G7993K15Dfflz2/v3wRn4e2WmKo9uV1h91OlgCOW4bfevzwe7zEhcTZsr28yrlVLMjGhTI1AnzdQU97+tYKZzLoxMYiDyOpAUAXR2LE8lUdWPtZ2xlPYjhpz2cMLGjFH3hGpgrUyqF1DdRvdgdKrckv3EOOZnJlkgigtvE5kllY2Ntm0BmB50x23rbBGw4mirniO2ZjHcFJXAHd6HckAbrpJJPLfffALgufWaCKRWDBlFkHax4W3/ANQOEfj/AAnNSqknEcyCrkhI4U1KK9GKgfWmPrg52AKCKWOMuUSXYyEarZQW5Cqv9cZSu099wr1wsVs18IZXldu+jVWYkfPdeoAoexxEvwjzMerup4CW2JIksjy1EHbGr47DTWsn3mZ52X+HOYgzCTTZhaU6tCazfpZoAelHGh47HYIADqCTnudjsdjsbM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data:image/jpeg;base64,/9j/4AAQSkZJRgABAQAAAQABAAD/2wCEAAkGBhQSERUUEhMWFRUWGCAYGBgYFxofGBwdIR0eGBwgHhkeHCYeHR8jHx0eIC8hIycpLSwsHB4xNTAqNSYrLCkBCQoKDgwOGg8PGjAkHyQtLCosLCwsLCwsLCksLCwsLCksLCwsLCwpLCkqLCwsLC0pKSwpLCwsLCkpLCksKSkpLP/AABEIAK4A4AMBIgACEQEDEQH/xAAcAAACAwEBAQEAAAAAAAAAAAAFBgMEBwACCAH/xABEEAACAgAEAwYDBQYEBAUFAAABAgMRAAQSIQUxQQYTIlFhgQcycRRCkaGxI1KCwdHwM2JyklOi4fEVFmOywggkc5Oz/8QAGgEAAwEBAQEAAAAAAAAAAAAAAgMEAQAFBv/EACwRAAICAQQBAwQABwEAAAAAAAECAAMRBBIhMUETIlEFMmFxFJGhscHR8EL/2gAMAwEAAhEDEQA/ANGx2OwL47x5csoJBd2B0IOtdSeSruLJ89rOLJNCmOxj+e49n5AxbMLFKWtAk2lFUVsEoknn4jz232wxfD3tTmHkbL51wzkao3tTqA5gFee2/nscALATiGayOY/Y7FfPZ5YkLuQABt5k1sAOpPkMI3HfiDIsTDu443LLVvq0rYJ1Bb8XoOQ8zjHtVDgmHXRZbyoj9NMEUsxpVFknkAN8KWd+J+VRtKiSQdWVQAPZmBOI+3vGpPs0UUCd4c0wjEm4QWV57baj+V4UM18LM4g1STQAVZ1GkAHPUxH8sBZbt4m10lppPAO12XzhIhZtS7kMpBr05g16crwZxjfBYZcnLlmZbEmaCLIjBozyUj0tT1G+9csavxPPFBSAFyLs3pUfvGufkAOZ8gCcEtoK5MB69rYEu468IfGk4kNLpKVVj4aoGuZYm9IGx2oViGHO5uDMxmRtcbAahdgazpU2AaB3HLaxvvjBepM01EDMk+JnauTKtGkDAyPvpI5CxvQ6GhsfXGd57tVmJZgM28jivkjlZAvrQ2J/1YcPi8Uiny0pWy0cik/QqV/U4AdhGZkzMgyyZjvSqMGBYoLJNqCCARXivmDjrCAJtS7owcI4pmsovepM2Zyu2pJDbr5gE7g/l6b3jTMpmlkRZENq6hlPmDuMY9xPhsnD544pr+z5iPYm7SyQof1Vup6HzxoXw7Lf+GwazZAYA+gdgMZS5OQf+E61McxlrHYXszL9tVViTvEkMqtKX0rlii0jMtjUWYgi9q5b4y5u2eYyOaZVzBmjjkKGydDqNro/99sH6gziBsM3LH4XHn/fPFbh/EVnhSZLKuoYdTv0+o5e2M67VdqZZJXjy8gjVGoMLLseZFNyo7V5jpgywHMEKTNMEoLV1Av8eWPeMc4N2nzUJMjT6/FTLINjXQUBWNY4VxFZ4klQghhe3n1HtjFYNOK4lvHY6sfmCgz9x2Ox2OnTsdjsdjp07AntHwZJ4mJsOisUYcwauq6gkDbBbHlmoWegvHEZE0HBmZ8PyWXy0uZheV21xDSVViQxo2W1bmjvRAo+Y2bsxwSNMrlGioukqlH3vxA6gKvYjauQ59MILdpVkzCTQ5UTxpKQg16GIqwrdCNwQL5CiMMfbfNzxcLEjyrFNJIHSKIeFdwAgcb7KSD0JY+WPMxhgJ6b8rkQd20mWfiBgkkMccUe5DAHUQKC352NutYGxdj8jLEXGbkjYeHS1FixA0uqn5kO9m68iCKMfY/iCSzBZwGmZSrOzWW6qN9wQBsbw5cAij+1mNkJsgjwm9rUftS3h3b8664xz7+Y5GIqG04lDsLHKuVzeWlIk7g+EqTVle8AF9Ngfc4Um4tPqkSPwRSkEIAGWidgLX2oAb+uNS4RMv2rNokTKmtXWTciSxpvUedFa5nauQwiGOOCaaKRlDQyNp1E2VbddN/5WrbyH1weoU7FMf8ATTW9rBhzJoslMY4YpA0ja7iTakOk+IDYeE82b2wc7UzzXCI/vGQltBb5GWJRQ+pNnazyPIq+Q7SR5V1lYKhVdolvxktTbm9NAk2eorngz2f7YJPnGjBpSJDEGAB8dORzI5qf7OBVT6eYnWbTqNgGMSaXs8BDHJP9szTSAk6i9Rn5RpiQUD6sD02x3CckcqmaR2LPDmI1338MqoQBe5piovrpva8OHZri7zKVdJVKAAFodC+Ro6jZ25dMKvD5vteezaqS0Ynid3HyDugCqX1ZmC8uQDHqMaoJOJLYAozPHxZgiMELyxmRUm3A1A6SrKfEPlAOknzrBnsH2ayuXy6z5ZGbvI7D/fdfmAZb06gbF0OWDGfjjaNxNp7urfV8tDff6Yo9hpYnyYGVLpGjusZPzAauoa7F3V/lh+pGIvTZPiBe0nFayeblnSUkR9zHHNGNWpydJDLYer3rlp98fvDMscpwc6Hdh3GpQy+JNQGobC6BZjvyxL2leZYxmM0gnigYvoBCVRoSChu69AT941iDi3bPK5jJyCKUBmAARxpbdhex2PscDpyoB5h31ux4HAi32Z7Mx9wc3nBMySylEijd1Xba5NAJJJFAbDbngB2v7Brlsy0QY03jiJNkqdwD/mHIjqBfXGkfDfjjScNlSIFpoZWtVI1lHOsFdW17sBe1r51ip2v4iXy+YmzEOk6AkeoANrrwlbAa9VX08uuC3bXhVqD3Knw6SYcPnicAd2SY25g6l1cr6c69cZhkZWZ0VDqZ2AUdWLNS7fUg41fshNp4fMzsgd7C2wFkoFXrzs8sR9nvhtDw2UTTnvN4SrsB+yO5J8q1AC+nPBWkAYk6Lljie+1nYZDAkMUbiWNP8WvBJtrYs3KtV+I0VNbEHCZw/tZJlskY4XKM8gBPVdK0+k9CTpHscbLxjOuZO4KAxunPmGHl0K0etkEX6YQ+BdkoJ55MvNtJ30kqFfm0q63uQRRJAN3yrCASFJjmABAilmp8ykaTyCUK41JIWayNqNk7A3tvh2+H/bgzpImYcao6IY8yDtRPU8q88H89wnNxO7CYzxgMzRzlWjdKNAIqAqw2GwINWRhe4LwmKPMtNmIsvDEwKkKpWMsvIgMbVratNH5bBx1VhBzBtQFeO4xy9q4xZ0uQOewsbWBpu/7OCmUziyLqW6sjcUbGx2O+IVz0YlEC5cFGAtzQUg+XhJbYczXkCaxVymXMObmTSVR/EvkTub8vloe2Ka71c4kjU2J3z+vEL47HDHXiiBPzCH8QviCMtqy0AuYrTPe0eoeXV63rpYPphr7R8T+z5WaawCkbFSeWqqX6+IjbGD8CyIzckollKvRfUaOprFliT63eFWPtEfTUbGCiRdm+LtlZFbYpqGqudbA0efLp1xJ2i7STZuTVJIdC2I0vwovoPMgCzzweXs7lPCIy0z2orX4Tbb6vBQAHW99/KsFzwaODKTBIxYjcvIR4z4SPm8v8o/XfEQdSciehZp7KxtYxV7O8Gk8MxGmKrF/e5jwgb+/pjVuHwuuUdBNMxKEkWOZWwNVavTnvhR+GoSfJquunicgqflIO6/qfPDvlUKxtZ0qAb1WARueYF7Cz6Yw8tmYowmBFfhvxbjjy9TozSqBpCAAN0F70hHXbcbgdMIHEe1UmYzLzS0NVAaV+UL8oH/UnzPpHlFXO55u8bQsrsxIoACiV57AUAMHj2eyEYOuYFjutyXVBSQwQdTqGPQ9MOmDPOGr/AIa0Mvf6iln8+ZWs7AAKo8gOQ9TuST5k498H4dJNMqw7NudV0FA5sT0AHXDvlOI5EP3eWiBd2ZEGgHxGlSmbcL97zG+GXPcG7iOUNpZ3QFnAbU9fNZOwUDSNIHJsLsdalCibW76hzYwIjB2Qy8kkK/aJWlWvlO1kbEuKDHVQamJ573gbx3j8eRlX7PokimBfu0KgKxrU2oCxqsNZuyGFcq88K7RdwjRIqhizspAdtRNMo0ijb/Lt8uk89sI3aGMpIQwKtoUfW7bUBz8V36484ua8kT2tLp01Nqo3XctdoO2Eua2alQbhF+W/Mk7sR67Dyx57L9tZsjqVVWSJjqKMSKPUq1Gr8iCPpgBBMpZdV0TvXOr3o0axp/Z/gPC83WkIjBfl72SyeQ1hgo350DZwgF7GyTzPodQum09QT0zt/HiKva3t/Jm4u60dzEaLgMWZiN6uhS3vVdOeFkODtt9P+mDvHfhi4nkVs3AgUqArSaCwb5dIbYk8qBNHFji3wqkyGVE5Ks4NOq2SqmwGLdRY8sE1RxkyfTaylH2IAFPyeZ7+Gk4iz1KP8VCnhbSbHjFHlZo89jyw/wDF+BJmpaeXvi40sklAqo3bwACj05XZHQYxvh3E2jZJoyFZGDAkbc6P88Hpe3UcasQijNHSussTGFBDBghGrWDprUSNrs8sPoVnWR/UtPtuD1gYIEDdo8iqTyxEWkUrRrsuoCzVMRZoUN76YJ8P7S5jKwmMMJYa/wAOS9q3tTZr6Db0wBk4lH3n7WS3Jskg1Z3Jv1O99bxelnWuY6EUcewKa2XnuMr0lDqes/gx6zPbqDIlIxlJtLIrI5KgOnQrbE1z22ry5YJdh+1EOdzEiwhonVC37QJqN0LUA7gEAsNun1CFkpDIiRt40y+uXQwBLBVJZUIOytGbo9UOKnCM7EJY5bbLgFUdoj4om30SqTzU/KwPPfzGIGZghDDr4nzllRSwg+Jr/GM00rRx0VfVujIrRGt9Qbntz+mxAOJs5klMWlhqA3PmR973IJ/PGa9s3c5pFmzrSDLx973iIqFWeglBD4mIo35EYZuAdoJZs0MuXYq0QkjkXSC3i07mt76HY3scBpyhTd8zLN2ePEYez2aLMI9LERDSG0AKADtTE6msVvyNXghnXV5EcbimAPSwQCfXmR5c8A5IZhP9m75443TVRChmFkOquQGAG2w5A7Vj3xvilvFl8lpfMA9PFHFHsGMldKAAHMkCsKrG2zEbYdyZEKxzqxYKwJU0wBFjqLHTFKDMSHMOCyd3VKtHWGXSWJbkQQ9V0rHvM8HeOXmsZmNh1HisABg1g7lQGWyaKnlidsiItFEm36kk2UOrn56R7jFZvywWS+lhS0zb4zcW/wADLq3O5HX/AJUv31GvS8ZtmYipVvl1D8xQP4g4aviY18Uk5GlQf8o/riUdnkl4Xmcw1a4iNHmtEFvSmBAr/LgnG7Im1NsYNDHZaPRlwGWgG73UCp1EgKt+WhdqPV2xQ7acV7mF1LNrmQivu7kAj6gbnysDzorwCISZXLhG5RhiKFXZLn/MQbNelYT/AIjzN38kJk1rA1JQ2ALb9LYkmyx5mziFByBPWvbeGcfuCeyvEszlX72FGZDsw0kow5/keuDnHe3M02XeNUEKNWsAnU3SuQob79Thd4R2iZFWMsVUHYj+eHTg3HkZ0EpDI2xJVSOXX02xRgdzztxxM8HMfSv6Y9XjSeP9iMqvDZM2qlJQquuliEOqXSBo5fKdqrGbYrqsDjiIsQqcGH+wM2jiWWNX+0r8VYX7Y2DJZ0yk+G3aSUAHkR4gUH1ROe3i0+WMl+HEgXieVLfvkD66GA/PGocLzbnNsqgBYpO8orvbBgRz5DezW9+mI9ScPH0fbIYZssjLqVXnXUApSQlyB4Wb+H5vEFvpYwn9s00ZiUOfE2lmOnStlAfCOQQcgOe2/XDzxPPsJFcQatSkNRUE24W1820miDQIO2+JZZI5mzDqHMbBFKd3zIXcEMK5V/e2JX9wnoaG4027jzMcyF73yPI/TY/ni4Ri3xWVe8CogULq5AAHU55Dpyr63iriWz7p9hoiXpBP5/vIok7tjIgIf94HxeXM8sT5fissZLLIwcKQAW1BQQbpTYHM9OuPOI2Tn6309MaHPzOs0teOFH8v6yLiOSky+XuSOgQRWoX0F0L2vEGVSGRFYKC4+a+dnqfPfDTmV+0ZMH7yqFIq753tzO4wuZrgkeksloeYo++PX0lfeBPm67Lr3OQDtHX4gPjaKZiIuVAbcr61g/kuGaIaN3puj91hd16YtZLIRoo0qOVE9T13xJnpCEJHPl+O2L0p2ks0qo0Xplrn8+B4lzs5mtLO0hCosLkE8yxXRX+17r0OL3Bs3lDFOirpjtmkVzu0d+HSehHl0+uAHDpdOkk8iDuLFcjt5UTeDvB4co8U5VSqEkSa6tY7tSv4f3QuW9cNn5nlfUE22A/Ilfh+SyxyUjEncnVIw8akX3S0OdithsbPs1dheErHI8y2USGNVbfxU4ldvToPY4WIuDQHJEiUbkMZmBADC1CkfQ/mfTDT2e7Kwx5dZMzPNJFHJRTUViChzzRN26HcnHn6kFlCqccyFB+Iw9tOLZfNqsf3o5WGmSMkWLQiwrEG6Gw31D0wf7H5zK92sWWADBFZ9MRS7A8RBA58xhb4jxEyyl4psuymWo1kUAgFBq3ZRuxuwDdEbnbBrsJlhoLyJEkp8KmMrpZAq1QViDp+X0r3LA3MfZQi17vMvdsswqQGUk/sGWRgOendT701+2Ffh3biHOTpDCH8IaQswABpdIAGon7xNnywR7YZ6NJXiey+YSMIAprSrEvbVpXkBvzsYpZLLLG8VoY5SSpU6NVaC1kpY3oAb7UfPBhRvBkRJ2ERG+MHAX72HMomoMO6fSLbVZKE/UErfpivErQ8Gz0cylXZk0gkXT6Qh8J81bY+WNUz2SWaNo25MKscwehHqDR9sK3G+G5eTKKJYzJKE06O8ZLkA+VmXceIHQCCNR823ba3pnPzBqTeCPImY9k+04yzpE7VGTat+422/wDpPXy5+eLvbjs2FL5iAXFIP2gBsIxpgR/kYjYjldeWE3iDrrtQVWzSsbIHQE7WRy5DBnIcWkbKzZfZ0Cd4LO6BSLrzG/Lpdg88K24ORH+oSNpiwuDXCYy7pGvN2EY+reD+eAy9MN/w2ygl4llgeSuZD/ApcfmBjmOBBXkx3+L0qw5SHLoQAZAAvXRElA/TUw9xjJcPnxizavm4lG5SHx/V3ZwP9tfjhDvFOmGKxF3nNhjF2CQfbonsXGe8Ckgaq5jUduX442Psi47qaYqf2rFxdXpql5egv3wo9j+yBggRZF/b52tQreLLjxtzGzNt9CyDGhZXMqI2AUKuoIoGwA2UAeQA29sR3sHbiPqXasGqurNBWohYlbYHYEuwu+tj8higuW1zMbOjvaG3IhAQfK2qsFeHsolzchJa5RGpavlRRsKFUGZsUILV8xGNlPj1H5QNCi/zB28xhB4jkGZmPGpw2YK7EoCGYdSWLHb0usVsQTya5WJ5X4emx8Qv133xNiaw+6fafTgRQoM/ceX5H6Y4uPMYryz3ar+OAUZMrtcBTNE4Z2baBJIXCOw0MQv7rLqFHmaJF++ErODQXjCGgaW/3Tut9eRr2wb4f2lKZoTy1plpWXmq0oWMC+igVZu8QdqZP2zbAeHahzrVv7k379OWPboV67sHyJ8tSWru2N2RBXD5L0KfACQC7HwrfU0CaHPlhy4N8PJJsyseYsQaTJ3kTAo4FBQslULJvle3vhUhFADYfU7f3thtg+JBiyKQqpMq+AE/Lp5qSfQGq5kjFl5sAAWU6r1QoVD33/uQ8S7MRR8Sjgy0umIDvZWkIYRgWGBO1gr5+Y3qsHO2nYvKplHbLxpCylUZlJA02Pn6GiVN4zl8+wSQO/zn9pytzzFmrP72nlY5bYbO0HaYNw+X92YSBLG7AuqRtv1KxE485y+4bp4FjMzEP4/xAg7Op9miQzAGR1e78B1CtIHUgdf64fuw7rJlNLgOiZllIIBGkSVR861fljFhnpHVIxZCklFFkgmuQG/Tb/rjUPh1kJ4MrmUzCldSmZVPzgG1NjoSVDAdMBcyjAJ5zEISczT832Oy0hJaPcksaZhZNWSAaN0PwxQyXw+ghljkjaQd2QQLB5X1rUBZN0d736UzxyBhYNg494PaJgvsAxuOIrdpcsqzQuRZOoWTQB2IP6gfXAuGJEZI44e7GtnrfalKk7nmbVSetYMdtsuZI0AdomEg0yKfECbXb08W/ptgbw7h5j8Tv3khVVL1VhRQ2s8+pvf2waIS26JZsLiXcZL8Z+KlJoY4nKs0bGXTzKkgID58mxrWMF+KEuric1m9IRR6UgP88UWDIiU7iTKhLNqNnmSeZPW8F+zXEVhdyw2khkjsLqq150eY2o+hOBzjxj1GP2Ebij0b9MTR2ZWGNF+D3Dy2ZkmOyxREE+r+Ef8AKGPthHy8Aumr+IHGr8DzaZLha6NKmSKWViRzlIfuhf0RlA9MJc8Y+Y6rk5+Ij9qc1LnczLmdFRvWjxLtGvhQc+dC/fBD4c8CjkzivmqEUVOAap3+4l8uhYj0rriHIZVVgLSmwoFJqok8gPPlhy4ZkclLwd2IdHjZjL3dGRdTHTasQGQjTy8ttxghccbR1MCDOYw8C7RRyTyTs28pCRllIUqCTSv8viNmibO222C/25EhBkXwU8jX+6AdvfYee+MQzqLG9QMJUSqcIy2P8yNd1zo2MEv/ADVNLGY2lMiqp0xyHZf3SGC2dPMBiQOvIY00nxC9bnmafwhFOVhTkzElv9RNt+B2wP7RII3zWo0ndit630qKseXhP44TeG/ESSMamSKTxEBVJVhdliQLFXXIdcNPBe1EOcyedbNBV0DvGWz/AIZQJsSbPiXT9SMIetvMalqg8TJ8xxFDI9E0CaPmAaHruBgvk+FySwvLHLlyEUuytKokAH/p/N+WFtMpSCQPGLZl7st4wAAdwfu70D1IxFK//Y9Pp5YcNMh5jh9X1CDaCI6Z/sRncuNU6QoveJGCXG5c0DuNl6kmqGA+fYQvpfuyR1R1Zf8Acu2K0vFJpVhWWWSRV3Ad2YDbyJOPOZj1rX4fyxp0qGcn1nUL2c/uFI27yKgt7UDYqxyP44McV4TIMll80wNPaEeQsFT70w9sR9lFgKxLLTs+lI4xOAS/kwQd4oJ23oCjuSRjS+03Z9Rw+PLblVdFsNXU2QTfUk0bvl64ostAZPkSyzWJYyuucjuZRFK1bKeVG6r8d8eqY86/U+Q54N8YyuUilAWYICQGTvQ+myfEX0s3Q2oU1tut4G5zjGRjA0d5mG07hdSJq331vzHI/J5jreK/XXuUH6pQvODmScM7TRZRJVXKRSzSHSJpDekFNNAabJ5nmOeB32mQqthNgF0sgZdhsdLXRIB3/rgNmuOmeUMyqhGwUXsAKUAE374NxsXjYC70kgUOY8Q/SvfEjYY5Inz11pssLjjM/P8AzPmISgjcRqSdYgjijYj0YRmvrvhs7OfEeEQzRPC6vRLSd4ZCyfeLO9EuBdAAKSRQGM2giaRvHYrYij9avHs5jRrROTKFbbmLs9drIx38NV3iTLbZnaDN64b8XuGMb76SInmGjcKT60GF+t4Lv8UOGg19rjJuqUMTfKtl5+mPmuZKUeZr688EO7rxX81P78/1H5430xmUFZqvHviWk03cZWIgagJJHFFxqFqi3f1Y7joOobzjEYzWYV3pxJpl8GwOpgTV7qQbFemNuvDQu3iTMQQDPw4+f/iElcTzXq4P/Ipx9AnHzz27mDcSzRH/ABSPwAH8sBZMTuLmZ6Hyxa4RljNmI40DW5paIBsjzOwA88QTC8XeBcOaaYBJDGyKXDKCWtd/CAR4vLfCDGiS8Uygi1qZJnAsMRRTUOXzUaB57bWBibMcaZIBlue40vZBSyS1Vz+ZhueTMOoxf7SdnnZu/mzTOWCipwRO3QCxasRV8+VYAykGZfLvAP5YAwgcGMWQTckjUq7Vzs1t7bYi4kCF1rag7OtgKVFGgBuVsfKeRIOLTyUAxbT4vXn0oD0wO4kNROhmIYEEstbkb/2eWJhndmN8S1xJtO+pduV7EfRueF37X49WwI/DDJPJqhU3uUU+9YU5VtwL5kCz0s0cejmTCXoMy24UFhvy/r5Y/ZGCRvQdZGKj5zp02CQwrxHUAee1YmyUah9NkAixua9Rz5dcW+LZeoGNjl0vfcV1IwOQwzN6MBnMM7lnOpmO5Is3jpxXSvbauhGPWSS288GuzXZ1s/nEh3CDxSEfdQc9/M/KPU4ID4gZzF6BhYvfoKOCmXryYH1ww/FbswmVzSvEgSKZLCgeEMtKwr1Glvc4V+HNzF7DpjcYgmXuB54ZeeOZrqOQtsLN71+dYbu1/athwrK5WU655Y1kk1cwurUur1Ir2wijMFLZTRVyRsDvfkdjirnxIzF5WLO9OWJskMLsnz/rhNi5OZQj4XEv8LyDSqdDJYPy2ASKssOlch5npyOL8XZjMn5YXYHyA9PUefv0vAGJcEFzbovhdl5HZiOW/nhozFHEik4Y8TIZBSyrrWx0DGM3tY3Uivphi4Y4A5AVi/8AEDh7LBw9mslcuoYnnbEtv74DcKfpjiMQsyL7TUsgPPUb/T9BikBqlN+n88W8+n7dz50fxUHFODeQ1/e2HDqDUPfOzctsPQ4ItLap053+Ng/SjR+gPTFBo7s9BsPMnazibKS+EjqKP8j/APHGNKiIY4dmANKsnyNYPmrEbXyPiFg+TY2vh7XFGefgX9KxhHDM8iSMG8jt929mBr96wRv5nG39n2vKwn/01/TG5yZI4wcQhj5t7Uzas9mWHWd//cR/LH0jjPO1nwwypBljMkbvIooMClu4DGipI5k8+eAsHGZid4mP4lykbK3eRhiYyrAhbAOqxexHNeR5741M/CbKIlyzzDcC9S8zyAAQ2cCspwSHLJmEheRi00a240nSsbS8qHNjX0AxGLFbqVtSy9xUnabMS99IJHcCyFjpaAr5QtDYYpcOiDypZrct+Fn9ca5ldLZfQwK94BFdi6e9dGwB4VNb9cAu2HYyLKtCcvG6BlbvHcsQDa0LNgNsduuALgcTfS8xfzKfcY2OdA7eh/DH5Bl9WxOw6+W3XEuSyqWzvYU8j933JN4r5vOqthDqUDVsDQ+vUYUOeBMMu5HKg5ZCx+4K5b7euFxcgPtUYNAF9/Lz54K5HNCPLIWKp4RvWpz9B0wHglMmZUqCedCixOx6AE4tb7Yhe5f41lgrgxHXp5jyO3WqN8vfEHEc3qg9DpP54OScFzixs6ZeQAC2YooIA6gFtQ/DC9x3h02WZYsxGY2vWAa3U2RyJHOxWF0scYjLFwZW4cNz9MbT8LODiLKGYjxzsTf+RSVUfTmffGLRtoUkc6v0Hrj6P4JAiZaFY/kEaBfppBv354rWTRW+L3C+94eZBzgcP7HwN+oPtjGeHHxe2PovtHkO+yk8Q5vE6j66bH5gY+bcjLTi+R5++MbgzvEmzW2sev6gHFzj0I+0SKo2Q92P4QE/VcT8Fyay5+CJvlaZNX+keI/iAcRzSCWWR/33Zh/ExYbe4wtoxYOhGLcMPeMqctbBL+pC/wA8RhKu+f8Ad/njlzIVlb91lbn5MD7fXBDqCZp3xDj71pYgfDGiqnoQNdD3qz/TCJwk8jhk4nxIyvJK2wZi1fUkj8qwv8OUqfEKDHUP9LbgjzHPBvOWeOLfOD+8g/Ikf0wNi2c7f3WCvH49lcbhWIPoGAI/MYHyxAsDYFqDRNXzBxhJ2+2PoC+qN3UvZF1cOARaAGvcb3iplDufr/f44t8PyCpHIx8JYUNIPOwR033/AEwMgmo3R9djglJ2+6U2AbiF6hLLRHXdeHz2u/K6u76HrtuMb5w3Ld3DGn7iBfwG/wCeMHyMeqUMBY2F1QH49fKvPH0DjQMSK4YxOwL7SNUKk9Jof/6rgpgP2sS8pIRzUo/+2RW/ljHGVMWn3CdxIExNoYhlplINWR0+hFj3xnEcJaSQgUrSaQBtZVYwdh1GvDhxnO1C3i3raud8h+Joe+IuLcMXLJllqyNZc/vOTGWPub+gryx5dS+0mepYfeBPPFMwMvDFIKB72hY8N929HyNYaYc6ssamw4PhJrY1sduRGBWd4QuZQQkmu5LX1VnIEZ9tLH6fXFXs+zR5WNG+aMlG9CGIr26elY61MANORwWKykeyOXMU2YMURZZptOv5ABIaFctq2wa4A6tRKIiGBbUVVa5CdQ5dT7YqSsDwyS78UstUNW/esRt9Ri3lsl3sOZDjTrUxUNiNKMD762b8MN04y8XqcCsTBs/nPEQhAjDNoFfd1HTfthj+FaD/AMQBJFaShHnrGn8iB+OFOaKwCfIH8hhu7CkLBNOF8UGYgkLAblLOpfpXixRZ9uJNV9wmv5PJqweKtpUZPxBGMp+L0waTJv1bLAkfxf11fhjYIVqda5agQfQ8vyxifxQzF5mFT8qRNXvNKf5DEulPBEp1oGQYoyTmgvIE/wDXG9/DPiHfcNgJNsgMZ/hJAv8AhrGBOp1C/wC9saR8G+0KxO+UYbytrRr2sLRUj1AsH0ryxcvcg/8AM0vtNmzFlJ3AsiMhRdeJvCN+m5x80yQsjaWFEbfzHpj6H7d5jRla6PIqk+gtv/jXvjEO0ihZwy0dSAnkQSDW/wCWOc+6cBxLXZ3OJG0s7/OmWcRbijI1RivMgOxr0vpihkjfIcv7/liPMz60Xajqrb6HBvspwzvp4o+jsAfoTv8AkGxnmEp4hft92SGVWGVAQjRqH/8AyBbbbn4vm+urlhIWMyeGNWZj0As/ljf+3ORWTKNqAKoyuQeVXpP4ar9sZ/ksusYpFAHkBzxzcHE5eYs5/NOsSo604AFefly+lVhq+JPCjllybKKCw9y3qUAI992/sYq5nhP2jN5QKL/bKrkCwB/iGzyBpCa57HDX8YMoWycbjlHMCfoysv6kYLO4QcYMzKfN6ojXUixZ9tj61iisl2Q2kgUPMnc/zxNEPA3pv+YOPfC8uraj3kSjV99qPTfYHYfjjU+IYYBsmGclGEy0rsNVqqeLfcsN9/RGN/1wByeXB6csMuYgH2YksWjBCsyggqaarDDkd97HTrthWNfdksdRVUeXnR+oOGEYMclgboRr7LZcvmIxdnvEAsk14gevoDja8Yf2NzSiaJmB8LqdIIoUau+vPYfWz57hjTEXNlp2F7tnxTu4e7AUmZXW2agAFsm/PcYrcU7bAM6QhP2ZIZ5G2sc9KA21crJUEja8KGe4Tmpg00xLEFT4qB51SqdgKJ22H1rCXcYwIKrzkwvm5TJGp7twokTUWWlHjQsC16T/AA3g1292SFuf7QqR56kP9PywuZLi8bXcUUfg0U8iGV7Gk2Us9fuh3byF4qfEXtPLDBkYWFO0avIWsUQvdizVj7zHrhCIFQiPawlwZoXAjqEj+bBP9iKv6k4EcWlWPMSgnSHCyD120N+afngd8Ku1ZzUcsbgBoyGsG7DbHoOo/PFjtkbn32UQgli+mNfE3z+fmF31bisE6Bq8QVfbYTLORi73h6hPFqzDkMGqgJGJa+tDpg/w9ahUsbJBdiepa3P64yxe3WYy8HddyjwkOUmIdAdd6mAPMDXtsDWnzxoPDuODMcOM67HunvaqZVKmh0FiwMDp02k5haiwMABPn+VfDfTav5YcPhqQYs0pFhgDXnpGsj3Ar3wkySkhR0AA/IYeuznGEhhytIe8EbkgKSXBmbSKA8g25rbBv1BTgzU+zzWmXF3oPdE+fdtoB91Cn3xj3xKjvM5c9WhBP/7ZcaZ8Ps5ryzMQQVzbbG7UeAgGwNwP0xmnb/MCTPRrtUcKqa6HU7EficT0Abmj9QSVUxWzf+J6G8WOF8TOWninXnG4f2B3HuLGJMtwxp50iX5nJCjzNEqPcivfFLMxADa8VyNep9G8Q4mFSCZAZF1hlCiywMbFRXWwcZr8aZ4ZGyskMfdkrIH/AGWi90Ivbfrz6HDF8J+M/aMvlYifFl8xo9dIR3T8rH8OIP8A6hXGnJjrqlN+lJ/XCXPvEYo9hmQr/h/xjGi/C3Las2G/dRm/IKP/AH4z2NdUTDy3/DfGh/B7MXOwP/Daq5c42/TDh3AB9s1eeFXUqwDKwIIPIg8wcB+zvYXKl5FmDyshsK7eAo16DpWtR2KnUTup88HML2TzGYizceabT9nl/ZsBdrG1BGLfLswUte+58sdcOJlXcP8AG8kka5cRqESOdQFUAABldOQ2+9gF28iDcNzQP/DsfUEEfnWGjtOv/wBvIeqU/wDsYOfyBwK4xkRNBLEeToybeoIFe+F6c5Uxlw5Bnz1w5wQQfIgj8/64mhlg7w7MLPg7tVK7UB4bB9+u2BuWmCMCbsEXVk+oofhvhs7NDLSTLJJErRJs4Je2ND9poVbFVeliAf1MNgzMQ3kez7zZPNd2X00uzLp1gEyMKUnf5dvU771jOnmtyC2kA1yrb6Y+j+FiERhcv3egchGRQvfkMKPGfhVHPmHmWd4+8JZk0gizV0b674Y2TyJyvjgxA7PQuWOhGfRWlgpPPkCa28QrfzPLG7pdCxR6jyPUe3LAPsv2RjyOrQ7uWABLVyBJAAHLng9gh1AdgTFLinw9SV2eOUx6iSV0KwsklqJIIskmvXBHhfZSOIDvGM7DkZANI6bJvv6kk+VYOY7GbRA3GRx5dV+VFX/SoH6DGO/EviuniTalY93GiqF0g1Wom2RupPTGzYpZ3gsExuWCKQjq6KT+JGMddwxCVsHMwrI9t3yszSwJTOmlxKUPlRpETcet31xHmZc3mwBIXe2LW+kCz/mIUV03NAcqxumX7OZWO9GWhWxRqNNx1HLl6Ynh4TChtIY1PmEUH9MAKzjE0vmZpwfsiZYBHNrnpw6rAdMY2rS2Yk8NXvUQfn+DwnAimQly6KkZaOQKsZYqpZTQDN4jvzY8yTyweOE7tn2nVS+UCtbINbA1s4agp6E1u1bdAeYLaF5g5zMLY2Be174cOw3B866/acsQ4jbuzGWskDxFSpI2Oq9r89sWv/ISSL4ZCgVQWsat6vYHfYeu/kMaJ8OuC/ZcnoLarldrquZAH5DAY3cQt4HUzfhffxZ4pmZZoFmchgjMCXUKbI2NANV102wC7ZZNYc9KIySNmu7NkWST53vfrg78WHMXFNaEq3dI1qSDZBUkHpsBgFw3hQzD6nJOptJBZjZ5WSd/zwvaFPEYWLDEu9gcxq4jldYO0gqvOmA/PEPxAyax8Rnjj2QNqryLAOR+Jw9fDvsrHHm3kBJ7qNQoJJAZ9QJAPLZSP4sVvizwcS5vLhFQPJE9tuCdLCtRAN0DQ288NH25i+jB3wM1f+J1fh7p2I+gAU/8x/HDh8fMqpyUMleJJ6B8gymx76R+GErsh2SzSI2agmRXjavmZSNg2zBTYINURR63gh2o7Vy5/JNlp44+8T9osqkgWmxtKI3BI2PlthDqdwYSpV9kzSBuY1VfX/thu+G/GO4l7wuti1EZBBcMK+b007bfXnhd7M8G7993K15Dfflz2/v3wRn4e2WmKo9uV1h91OlgCOW4bfevzwe7zEhcTZsr28yrlVLMjGhTI1AnzdQU97+tYKZzLoxMYiDyOpAUAXR2LE8lUdWPtZ2xlPYjhpz2cMLGjFH3hGpgrUyqF1DdRvdgdKrckv3EOOZnJlkgigtvE5kllY2Ntm0BmB50x23rbBGw4mirniO2ZjHcFJXAHd6HckAbrpJJPLfffALgufWaCKRWDBlFkHax4W3/ANQOEfj/AAnNSqknEcyCrkhI4U1KK9GKgfWmPrg52AKCKWOMuUSXYyEarZQW5Cqv9cZSu099wr1wsVs18IZXldu+jVWYkfPdeoAoexxEvwjzMerup4CW2JIksjy1EHbGr47DTWsn3mZ52X+HOYgzCTTZhaU6tCazfpZoAelHGh47HYIADqCTnudjsdjsbM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28751"/>
          <p:cNvPicPr>
            <a:picLocks noChangeAspect="1" noChangeArrowheads="1"/>
          </p:cNvPicPr>
          <p:nvPr/>
        </p:nvPicPr>
        <p:blipFill>
          <a:blip r:embed="rId6" cstate="print"/>
          <a:srcRect l="8922" t="10045" r="10980" b="19867"/>
          <a:stretch>
            <a:fillRect/>
          </a:stretch>
        </p:blipFill>
        <p:spPr bwMode="auto">
          <a:xfrm>
            <a:off x="5429256" y="642918"/>
            <a:ext cx="1071570" cy="773107"/>
          </a:xfrm>
          <a:prstGeom prst="rect">
            <a:avLst/>
          </a:prstGeom>
          <a:noFill/>
        </p:spPr>
      </p:pic>
      <p:sp>
        <p:nvSpPr>
          <p:cNvPr id="9220" name="AutoShape 4" descr="data:image/jpeg;base64,/9j/4AAQSkZJRgABAQAAAQABAAD/2wCEAAkGBhMSERUUExQWFRQVGR4ZGBgYGR0fHRsfHCAdIRogHh4eHSYgHCAlIBggIi8gIycqLSwsHyAxNTAqNSYrLCkBCQoKDgwOGg8PGiolHyQvLCwtLCwsLCwsLCwsLCwsLCwsLCwsLCwsLCwsLCwsLCwsLCwsLCwsLCksLCwsLCwsLP/AABEIAOEA4QMBIgACEQEDEQH/xAAcAAACAgMBAQAAAAAAAAAAAAAFBgQHAAEDAgj/xABOEAACAQIEAwUFBAYFCQYHAAABAhEDIQAEEjEFQVEGEyJhcQcygZGhFEKxwSNSYnLR8DOSsuHxFRYkNUNTgqLTNFRzdMLSRGNklKOz4v/EABoBAAMBAQEBAAAAAAAAAAAAAAECAwQABQb/xAA1EQACAgEDAgQCCAYDAQAAAAAAAQIRAxIhMQRBEyIyUWFxBRRSgZGhsfAzQsHR4fFjctIV/9oADAMBAAIRAxEAPwBLzddDlwFC6qjS4i6Hy6KeXxw1UHo18sqVGRKjU1ekTAhkMGJ5yv1wiuSLj/EHBnPVlqJlzqp+Cn3bKp8XOCQRvAAN525HDyxKXceORoP8BVVzlOoGUKpUlhBC6n8XlaCfjhw9ptUTTeZPdmAREeITyB5HfFbcJZVy1S9zOJ3FM01Qd2rM4VVpoT+rBj035364dKqBdj9wmGUkfeQx6nbA32m09eSpjka5fb9bvW/Bsa7D5s90Vbei6qfQMPyOOvtAoKcpRV2YBWQHRGqyMDv6z8MBLzIR8FUUssGIWYnYxiW3AmG8fX+GJx4L4wU1KkeE21alBJ5290x8NpwbyvDjnQoH6Mc7zcAECfOfpjU9icU2wLlqXgF5+ONvRthl4/2O7inrTwuLFYMMY/Mg3/jhPq8WCousXO+nb13wE1Q0ouLOOYp4FETN7XwSzWYV6bMtxteRgS+XqqEeB3THTI5G5g9DAnGbqN0Pj5O9HLVKlPRTQRqu5Jn03iOe04a+y3GBSYo1OkXSKdQuJ1IRMXU9Oh2n0WMlxYUj3akCeZ68vhhr7IqmeqBBopVY/SL5rIZomWmAR6xyxilFpWWhWrkAdvO0VWpmwxUfoQmkAQIKqwJ+gG0AAYZ+C+0DMZqmSAqlWE+9vv8ArbeWCPtC4PlKP2emqq2Zd1UtI1CmusuWUG8eHTqFvS2Ky4bWNOtppOTTNQeUiQLj0xSCdJLYVtah0SgaSvo0pqUho1XBBBnU5EQTgMtLXNyT+719CcQ+0tVxmSgY6TFuV8cMjxh8tVRwoaJ8JkCCI3BnnPw+GBmw6ZuMt6A/NuE61MVHLh10k735GPxxxqZUx7wJOxGr/wBuOnDOzlWstLQUp0WDQ1R1A1KAGkTIlvL6YeuJdkhlMgCaoeqBq8O1/uj+PPGeWlOjbDp8c4K3TEXJ5LM1JpZemKrFbkX0iRe8AGbXnngh2V4M2ZzFelmnahUpJ3kJTUgqLNYMoESLDeTzxN7PZkUzdqqyCWKaSdNjFwYmDcX22jEDjHE9FQNSDNWNOf0oLOSYLWgCAFMD1N8FL+WiMsMYxdOw12j7OpkzTFOr3veaplAsadMczvqOA2TpvXq90jNMMYBAgrOiZtuLz1GIPtK79Fyoqju2dCxVZAkhJi522gHlteSc9mfF0713ZdTOkwBeQRqjpcT8sdjwRvUyfpekh8U4fm8tUUVjBAkEiZHMSN4+OJCVpuuzXviy+13BmzlCzQ1NSyLFyyi4nqRb5YrdagMU4hxBpk7MGkgdB+RImxJGnN0sZ49UNmhbae5xelF596x/EfXHPVz9D87HHjMVWgzaL4h1OJ0gLuo+PW+PIcXYwS0YzAX/ADlp/rfQ/wAMZg+G/ss77wZDEAfXyGNZTLPUqCnTBd2OlQtySdowSC0TWC5pmCQYekJMlt4bcC/QkfLBnJ9s8tw9SvD6ReuwhszXA1DySmDC/E8rzj3bZKkR+BtSTvKdUkHSFHTWGEmfIaowe4X3a11DFTqcJIO2oxhHawE3Jaflg/2Gpmpn8svvDvASDtAktPwBw10gIYOwztOYU+nxZan5oMGvaK/+jqetX6aXwt9hcx+mqdCVb5VB+ROGrtMdVArzPu+oBI/DCt+ZHFdZ/jbO1QqdKyBpgXMEExsfea/pg92P421KkaigF6bix2IKQR8QN+WEnNzqZuU/jPy2PywzcIyTZaoyOQS9JKluQYGN+YmI8vPGl7oGOlLce+Odq0zNAAAq/dmoCSttJBixPKbmPTFR1lRamupTbSw1BVsCenUCenXDSqlyFAPiIWByBI/L88HfaJ2VTLcOZm0MyuBSYuFIXVexjUxWBpE8zyxNrRsykpRlFUVU+ZBkKNK9Pz9T0HQYIcOz5fLVKGmQp1iLmY3+E4B0W3xlPO90x3BP0/mIxOfBJEGvUlifPBPK1g6gMmq4uSRHSCL4g8QKagy+61yOh5j0n6Y3l3bebbwPxOJoLCVfP90pVFCat2W5PqxvgVl6hDLpMGRHkeX4Y3masbGR09f5n/DHLVpE/wA9Pzxzs6Id1vmIqO6hxbkJIMC8xOIvG6dWmdNRGQgBhqHvTsR1BjcWwIybeNB+0Pxw7cE7LNn8xRyxqnSSYv7g959M+QJjYnCyuUtTZTVsS+zGYjKNVIXTA0qQbOCpJt92BtzLDoMa7VdqgppgVmrEkl1P3RI0qGAHKd5vhvznssqZHL1qS11q0XEoSNLoedpIYbbGbbYpfNZVgzatxv6jGdQubs0OdY0kWL2VY56QIXURTCkxAaQxHWFBwx8O7B0aVTNvQJFei0U9b6t1nR1OoHTzNxB3hJ9klV1zTFULwh8NtyQDvbYcwedueLH4IayVc8QaeoMsrNrpcWdQY52xPI9LaR0blFFUdsON/aUyymSaKGmS29jC266VWfOcOnsy7LM+SashC1mc922/d6IAOm3vHUD8MV7x5j39QGI7x2tES0ExFo9LYaOwfHquXp1ESoVLEMFgQOpE8zYHyHyq5qEbBhxTz5ljhy9tyzcj2oL1Cjo2pG0HTABIMCZgrMbX+NsJWYy4VpkIQCSZ2DGVC7avCwEeV4E47vxEmoasaS9qmm1z94DzO46+tuebqK7nUPCoEAyA1rT5EG8GSIAvg9PmeVSxvbv+G/6Hs5Ogl07jNq6pNfF7fq1QI47kvtApmAqsNZA3I2BY2ksQTytFriVPM5IUmiB5HqP5GHjNZkuzMxufQbAAWHkAIGAfHOBNUoUqlIFmJbWs+YiOtuQxOMvEk1HZJCdf0C6fBFy3ySe/4cL5C7qGMxE7o9D8sZhtCPCsn5ytqI8pE/z6Y5BbSd8SFojTES3WYHlyxruD5Y2smes1myWjoTh29mB0Nmc03u5fLuR+8wMfRT88IyZItO0/H+GGnst2gGVyuboOmvv1hY5EqymZ9QefPCzew8FuS+xGa01YPJFJ8/f/ADcYP9s+LxTpMD7tQNHXwsCPkT8sJfBOJCnXZyGIK6RA8wescsGaFJuKVRlaBCOJcd5IWFFxKhjPi6cjg2rsV2K3EHGp9J8LeKP56SfnjpwKs3eFjcRpMk7dB8sEeOdinyrFKmYy5bchWckAwNu7HmY8jiRxV6KmmlBkFJVUAE+NmsGYja5ib9LWxWOSN8iuDZJTNhCGQurLcEG4PqBOOftC7VvnRRFQjTTFltdipljYb2teOW5xEquFEkwALnl6euBdXs7WzBVqbKyMfDc7m3Trh55INWBRkuwOooNQX+bY98G4XSzWa7ipU7pnEU3MaA+4184IkSOcYfk9hXEIvVyoEyfHU/6WFKhwnMZHiJqIaTvlqgggkqSV5SkmJ3I3HPGbJkilux+ws8S4VUou6MDCuyaoOklehIvIv6YghSD64du1fFWzZOlCv6So7CLSdoAJsFBwprlWJ8MGTAHXEozTRzo85mxAAAOxAbULc5k7+uOlPJVCpJVtEHSSDBIvAO3LEvMcHqUws6fFyB2MTe0DDMvF3bhi5a5qU6oam1igEMCDedmPLHKaatDxg5cISeH0iXUj7rKT8xiy/Z5mQmdVzuih/k9PX/yF8K+R7KOKVSqa1HwqSacuHteQNEco3xnA+KtSqh1J2ZGjcq6lWj4H6DBu7R2mnR9I9q8uWp6hpJQzDAEEEwP8R+eKW9p3YvucvTzqyBVbS9MiNJvDA8wYi4B23xNzftPzNao2r3YEALBHM/XnM4idqe3RzfD/ALJoOrWG1MbAAgwBc8vrgJDVJIkeyrJUBlqrTNdnAKyLC2iQZtcmY69MPGY4PoRyrgd6QzzzgRzU/Cxt0xR2WouhBVgrXvseQsQJHPEriHGczUEVK1Rzteo5HxE3/uxnnhlKVplo5UluuCFxypqzNS8jvGvM7QNz6Y1Rz+hgym46YncC7EV88WFJqKmmPFqYiZmDZTe2Cy+yHOSR3mX8O/if/p40eC5IzeLonae4S4dnBVpq45i43jqMS85qIDSmiwKixU7CQbmAIDSR6TjOC+zjN0RBqUZnkzxF5/2fp9cGP80syviR6YaDHiYfXTjBLDkhJ6D7PB9JdPmxxllklJe/cV+N1e5px/tWFl/VHU9CeQ+PTHPgXF1daczoD+KNrKAg5b2n0i2CVf2fZp2ZmqUmYt4iWa55/cxzp+z6vSpMqtSJLExLRB0zJ08oMDz88aMWKWJOL3v90eP9I9VHqtM1Lhvb29mjp3dP/u4/r/8A9YzAv7T+3/y4zA8GR5Pgf8v6f+hbUY9os2xuhSJi2J1ClyAJY2AEkk8gIxvJJErJ5KilIvW7xmZtFKnSgFj94s7AhVEgbEknyOInFuHPQrGlUptTcR4WgsJ8xZvUYLcGqLTIOZBKoQdLSQIZWcWBj3W9cRO03FftNQ5kF9JeBrILBW1BQY81FhYee+BWwQbks0QxhS0A7n5Tblhr7KUKwzNSrRNOnUpUXIAbU0ysgjT+1veMCex/DWrVCQLISzQLkmyL1IJvHRTix+y3CFy1cu4F6bDxGBMhiST+6cGUKxuQie9FU8VyFR3edRqe80gySdyZFpm048ZXIV3XQqkCI8Ysu0kEmZJ3AG3Mzi9eN8EpZqk2Y1d0y31EG4gTIFzNvQjCFXzACsALiwm0+fpfGXxHyjXDHF8i7kuGg5VKcrVrvV0mkGuBAIldMkkk3FrYIcN4RWpuoULTgkaTclgJ1BQynlIaYtzwByPFDRzlXSCtVg1PWGNhUAn8dxh44Zm27sByTGzE3Ho1iMVjS3kT3lsh04B20o5mg1NqxNeguqoIhmCm9tjyBjn6jFS+0DiI+3VEohmDFHJAtDop6/tRc28sNOXzFPJ1Grmw0nWABcEREADckYr7O53u6xKrTao2mNQvsARsCQYAgecG+M2RKfCFnFxVPk9ZXNgA679BqmOakiIIPlfEk5rQo/0enFUypdIFybzG1+V4w09neF5dM2a+dpIiCgtYSIQsxGshecalAWIEjnhy7TUvt1MUEy7NSZA61rBUMEqYPitAEAc42xpjNYJaYV8fidHC5K2U92l4QKdNKlO4eAY92YJkRYSQbYjcLyIbL1HIlk5XtMRz53w+cA4EcwtTLZhhpXQ3hgkkFvFJB3Ag87+eFXN01yuYrIqgUmdhpvdZJXztyOHnLG8tJUv8f3N3SQUfV8v8gVMzUVGDXUgjzFvwviZ2Wyepid7wMeuMU+7ELdWEg+X+Fj6YKdjcuS/7qk/z/WGOwxam00XeNePGLCacE1NYhW2E7nyHy3xB4h2cdY1g3tI+n4YcH4amkNUYoAZsQAYMQ07iOWIoofpiWIZACwUCNB0yATeZt88PNKGxv6zNibcHG/8AQqZfhgKgNSaLeKdt5MfL+/EKpwZtDMD7pAHx68oxZNLPh0p9zl2YVLSAAFiJ1ar+eF+oip9qVZiqTAI2920eoOM7vufO0lwDvZ1TqFq/dRMKGJAMSHGxN/7sWJw7LVUVtc7C5jqBtO+K77G0JqVp/Y5x+t0jDjVNKnTZ2bSBeS7Wnb72NEZJRqjHLFc9V/ccO0/bpcmQiIa1UiSJgKN7m/K+3TEXK+0emcu9SrTak6Ce7P3hYCCQOe8/XAjsxmRmeJkoFIgODW1bqq77ncT6Dlhu7RcEXNZymWKaFRiyj3iPD707idgL3xGUqNMYN8C92X7fNmcyaTIpVhMrIKkDYz7wtvb8sM3Ga2mk7bQrH6E4Se0XZ0ZF6ApADvGGlgIPhKmQZJg/zzwydq6mnK1Tqa6xBi5JA6TzwFT4A01yVlfGY96zjMUskDqPEo+7Px/uw69h+PU0o5io1MGpQiqDz0gEEeh90/vTysp8L4E9ZDURRpEyT5TPPy3iPPB/glTKZSnVepmEc1qZTuqYJMMJvHP1NsLLgtFNbvg6Uqdd8k9dcs1WlUNWWBnSFiSVCnSAJuTeW2tITJUNWXYDdlI+IBKn5jBPh3bOrV4bXytStUBRafcBVMQpKujFIsVYHxTMXnA3gmcVYV97CeQ5H6NPyxSPJOyzOxv2ZFphAAKkVCVG5IHygE+hJwxdoOzf2xqFJHKUxU1VHTcKFawnYliBJHPnGKq4RxJqJZAYNNyB6G4/tRhq4F7SUytUvmdZQqVGgBjqJBEiRaAfpi0vTsL3LDz3EaGX/wBHqjQtRSFZj75+9J/WuT1N/ihca4bpUlAGtG/PDvl8/l+LZWQoam/uzuCBztAIm+49cJ9TsT9jY1GdSbqgTUAF21NIJkCLCADjDKG5rxZFFFQZfiypXau03dpA96CLQMPbcMpVlSpJFgRB35i2EztVVyhzEUYVfvsJMsbk+8V57DnNsGuH8VpmmKRKkABdL7ERYqeeGyJR4Bjldph+nwunXramfwRpbU+lQsXLExAEyfpfBPs5xrItncwMoKghVCIvhVlRVpyABqO5eZ5zEjC7keJZNKGYph6as9J6ekkRLMkNPoGEzhRyuRBNJ6VWolcyWgQEUEgkMDJkco+N8IoNqhlcsiUV8PmXh2jemtF86KYepQWGU7wkkqZ2MOW/qnzwN4d2nWvrzBzFMZZR4hqAKmD4dETqLc5uIAmcIvZ6o1fLZxaKkCuWVyXa6iI5wNzcyTttgNX4PRWlqYlHUhWIN3JIUaZtuCfQ+V+l07UdTKudOlvQX4RxN6WdYqrFqjAAAXaYWIHk30x37fZV1dalRCrkFblW1EEROk9PwwqPxmtlswzU30ujQGEEjSItI9RPQ4KDjtfP6q1dhFNlUaREs+ubSfuqZjFupSc/lYuDI70rua7PPVzI09y1SmvvMNl6mT5X3k4ZcnxFEzZpBQAKQKkGdW2qekG1+k88PWTyVLKcHYKPCmXdzAuToLE+v92PnKrxNu/esAQS2ocovI+mGhkaKPqHHJCUt6Lh7WVq5pIMuQGnxSFIKwZ9625HyxFyuSNNKSMzl/fYrdizfKbAYD1u3tIohUgk9QYVuc9QAZAG8RjmnalKi1aryUSLBtJnlFpOmTb0wc7u2jT1GXG5ylF3sH8r7QEp1HSpKqvuDQxZxyIi20bj4440+JORVepSZHfxKDHhWwEzvH548hKWigTpcOAxaYi0ggkbct9px0zHDi7JT06GaWd1mCtrqbxJaBztPLGZs81sFdls5FSuSQZYXXmfHEfPlhyU0u5atWi06AxgL1Y9D59MK1XgK5bNBac6agkXPhjczMwNXzPngH2w4ya1UJTK91QtDGzHn8ha8c8DInOoL7xI+W5M6cI4hUfP16uXfu1CFiSoYabRIkbmI6EjzwR7JV83WrfatQLHwGmqQDTABACovhuwMxEzO91PguaqA1+6AAqUmRyRMAQzBfMhIHrhvz3D6lHhdCsrtTq0m7p9BiRLaSSIIMMAes32w0lWx0W+Q72o4VWzGZyanWvvsdUeFV0lj1sOp+W2IPaNi2RFUSab1NIJ8LeE/eUGLkW/DCNW4vWcQ9Wo3SXY+oudj08sPXGs4X4LlyYBgbCB4Zj8LnHO4Ujn5rYkd7jMRdeNYuQo80eKVRS7kOQhmwgAzuCdyPj/AHctPUYM1+D0eSgDrqb8Jwb4n7M+4oly5LhA5pgGwtJLTB52xmj1EZcJhuxNyTUk1d7JJBELBjn0NzHwttyxz3a03kSpDadzupUE+YkxyHmTEp+FoORg3m/x9YxscOptACyb2E/xw31iK7As1Uzml2At4j+NsRc/ndSgTzx2r09VcjSSS0n4i+1t8GuEcBy7uBVUmfugnraSD/M4GbqowWpp1yFOhn9hPH3XM1KDF2pGnqA3VG1LeOWrVFueHb2tP9myFWuunUWVQrCVJY7lSYJFz03tecJPCOG0so/eZf8ARvBWSxIM3gySDy+mGNaX+UqPd5w96qvqCzp0kAj7kG+v6HpjNj+kMWWWmKf5f3Hgm3SPn6tWLMWYyzGSepwxdmXWupyzxPvUieR5j05x64szins/4ZQo63orTBMBqlWqPSBrwk1eGZelFSkqFleQUqOdOxU+9tjRPLHS2PThuzMnwMOz5esIMalI3UjcqehkW2MYErkXytPNBiNagICOhgz8dYPwwwUOMtUqgmJA3iLcwIsSehwXHEO7LEBQWEklEJJEWMieQxCHVx1aWn+/vKY+ohjequzX4r+hX+U4pVWitJXK05JtILT18rY50s9YBiYQ6k/e5TPTDW3DqDli9IBmJJOph71yQAY+A62xGrcHyo+4N/1m6+sYtDrIp7JmPxBQr1pMnfDzwXg65TI/aK7jVVDNQpLcsSNOpuQCrqPxA9QP+REp5jS4DoZIkkW9Qd/LDRmFp1tIZNYRdCQzQFvYEG9zg5sqgvMnuWjkWNtvksviyleDVRzGSYfHuTj5iqsZvv8Awti4uN9rMy2VrA1CoFNgAEpkMNJsZU25YqLMZlq1TU0FjuQoHxgAD44bHmjlTcQzyKe6NtsCRFvLlN4/n646JmyE0KAQZklRaTuOlv5tgnUpUa1KnToIe8VS1RmLbi0DxaQLztPnjplctVoHRmKX6APNRdpI/aHiMRsDi1EwY2frIqqHqKoGmAxA5yLbi+3mcMfZbtTX71TUrFldkp6WJMKDykkqBq9LnyhczvEoqOKTTS1ErKjaSRIM/U44txaqbarDoFH4DCvc6y2e3fFxRVdP9I6sqm1hYk3+H0xW2ZzIIvJMR5HzxKy3aSpWYNmQtcU9gw0i+/8ARlTyHPlidnsxkWpoKWW0VARrJeoQbGSJaBflH8cPDHyxvV3PHZPiGliogAmYO5JUix5bXnyw9Zma2RzlPbSdYHoAbf1cJ6ZWiKhamFSTKhWYhbiB4t4HW/nvhiyvCc8slfvJpOp0IKnkAxsPTEs2OWxyko8iDOHrtHNHI0KDkaxTJI6TA/8AUccR2JqgqQtFNJm9VDcG1i1vS+JlTsxVrVhUzNWg4sGHfqpKgzAiQvrGBJOTT9hVNJMQtWMxYf8AmLlf16f/ANwP4YzD2/ZiWLnDy1WolNEZ6rMAB1aRA8h54ZeJLVq1e6VmZiSCgCwABBEwG8JkycKfD+0j5XMJ9nCiqjRLCQSQQSfKDt8dxOLo4XwWjmhl86y6qtVAahAgEspB92AINpiSNycQx4aKQlSZWHFMzmUqOtGKdBGKAeHYDSC0+8W03J69IAM8I7G5WpSlnbvWAkgDSD6RJE+YwOrcGK53uq5JT7Z3MiCxVoKeI89JAPPfDz2k7J0Mhkq702dX0llLVCQrXIVV6HoL87RijhezOdMR6+YqUUegroopMabRTLEGZYltUFSIgxMnAfhvFFVmLAiPCJ5eXlt0wJXjUU4YBpbUS0m/wILSALGduUmfWf4w+ZddRZmAAAsLAjSAFAjf+/GfLgU46WGfC+AzHiyupAN4seQ/nrh87FcNanlxWrgg94HUG0BVsfjJj4dcVrw6pSylWnVrKKkEHuyfCQPx+UeoxaXEeOrmKQqLPd1FmefmR+0tzH73KMRxdGsTsGNtOz12yy9KvRBdUZPCRqMAyRzmw/jGKp7YcTo1MyWoItNNKyAQFJAidugGCnFO1GZ01cu+kqgkKV5Dmp6aTI3wq5ailRiXLDrEEfKMVcJVTLZ8kaqIPrZkkwN5sB/jg7Xq1NKCWYovjMWWZIFo02jfeTjpx3sslCogQu0prm1rsOS/s4n5RG+zPCKQrqxYESD4QwIBm68iIM9Yw3g+akiGPG8jpA5aynSoYTzBv/M470qsm9iD+r/hj1kOzwp1KjM6qovLagAvlFz4ZN4t9CeZ4Ll9PeU6mpWZoAPITeSdvD5fXEJYZRElhklbK7zudcl2aTqYgGZ9fpGDXZrihQFSdrjym3PzjHjNcJC5NWadRYt0F55nyjHDs/nqVNtRcgkaTCzAO/lbznblMjdkvNBqQatBvj+dVkqhLHu5Im5lZa3QcvTFfKxG38zvhg4y/fV6zUr01B8QAEhREx0tyxC7NcBbOZhKCsE1SSx2AAkmOfphcWPQvmNsWL7GKVHv+7qeFqtIlWBgmCCyzzEcvI4a/a2cqlFVbQKtdgopqqidJksxA1c43vI88KXYr7NRzAFWqKfcrFKqR94G9toZSQQSN9wb4YPaFxbJtk6parSqZp1UUkpEutPxgk6ojUdNySSPCBIEnQ07OUtiiGGNYtLKcByfEMqlBKaUs8lOfDClys7jYyBN/nitM7knpOUqKVYcjhaOO/DW3WSJj6T/ABw3UeyrVMu9WijstGWaoFsIgkE+l9rW5YUOHj3jzER+eLd7H0GGWWimYdWqox0aAVWQQwYagzagxAPWOltGOVKqGUnwJfDuFk1A2oVA1h+8RJmeYNsO3BslWzCVDTpIzUwPCFG+4BkiTH3RJww8Hp5Gnk6FWqiVKtZU1lxIWIDAKDA903G5n0EvtBVo5bL0szlkprQ76Ktpi8MwlSQTp0kW5RiUpKWzGa7UBOF9msxUQPU7mgrRp1U5N9iQD4QY5xgnnOxdfROWqpVYbgqizb7sj8TeeUYhcWzT6qg8QEmfOOYuZGBNLiVajUWl3uumxBUmeUSPmDiTaE07Ev8Aze4n/uj/AFF/hjMO3+Xf2v8AnXGYel7Ej5oq5ia4ZDsRcTy53xePYrj5pZGjMkimoAB85v03IP8AIxSDRqhrMBaAInzje3pi0sjnq9HhVBxlUKQB3pqqrEaiNWgqPCb+9cxMnAi1yU5GPs9xVjxKugWGqaao1GblQpO0C6WA2wT7S5Wo9emaoBX+j8hrMdOZj6YU/ZNxU5niOZqVBBSmiADZYkRPO8mfPFt5xNSgKPe8pMR9P78CwHyrxrhJy+Zq0DIFN2SfKZX0sQfjiX2RWkmaZqphFps1oO0H8MTO3PEzU4jmiulg1ZwLkHwnTFx+zhdpV7VNrrAgg7sv5YDHJHH873tc1P1oMdN4+gxYHYF3fJ93zUkrPkQfwYfCRirMxW8Y5xH0xafs4eaZUnxI0t5TZvwwJcHRVs5cSqEMrL7qkBgQD4GupuLQdSGOgnA9K1YOVWgW0kiQhix8l6c8MvF8r3VfSwBRydS8oJvE29428n8sMHZ/Jq1BdUFlEEi4I+6fiBO5wdMZq2I7uhQzCZiozFaJALEgsQvOR70H4YX+IZ98vVKMrLUaCCjByTERAPhtHhMzvzxbvDqlCsXFPx922liJiYBsdjE8sVP21qLR4rXZfA66NJ1EaSaaXECZi2DCKxu0WwzcZWmd8vwXOPmu+rUXFExrV4XYAeJPe0iZaFmxuMG6/ZvLtSrVFqJlqaNopUwpZa1QzZSzT+rsWCjpBwk08/pDDvtLEyrA6mk2MEQ4WJ1DyuMduI1lOVatVlHUmlTQOGLd4JqMDGkLpafBvIn3gcBx1cnZUltdg3i3EJbu9QakuzKCAxt4iDe8WnkcDTRUFNBZmM6l0gAdAp1HV8QuCr5dGpI2qSIUjQByJB1BYItzM/XAo0WD3Bs0SPW2GS2ImcTqQzCm5ZIs0RI0j6cvhjv2JzJTNqRbwtMdIM4h51rttedvTE3sbli1Z2kDu6LuZ8hEepLQMELJTZlZuYhpHXp+WPWYggCZlY/HAykJbr/jhm4/2Pr5bJZfNmNFfYXleazb7yiR5YpewlCrmc5VbMK1MsKlgpUww5CCPlg52nzR+z06eZcVK4XwhRGjUZIJi/OeRO1r4EZPi5oF2ULrPukqCV87/G2BNaszsWYlmJkk7nEmMg3wHgNatQzFampZaGjvIPuh9UGNyJS/T8GfgVKsTT7wuKSqH8N7sYUWIJBjkbSNpwu9ly3dV4J0DRqWd/fAJHPePKfPDpwHO0lyd3A0ly0nado8iBEbY14YJ02W6eMZzqR0V86QroAaYUyEMMJPiZ096TqmdJA8sbzfaxM3lqNNw0pWBcEzqEiD5m20c9sRc7mjSeEfvNLHTUBlXSYK26NznkQeRM3gq5ajTbPTqqF2CUwLUSLH1aTItYEEXviU4qDKeFLK1FP/ABQQ42Gy+YbVbvTq0XldTSJGkBZF4H54HU+K0alQUwpbVdLTpJF9pKzHwg7YBZSj9uzaU6lQ6qzEs3vQYJmJE7Ab/lhxyHZihkqi6aneMAZqaTA3iImCIFr7g4RY+7HwxWaShFG4f/d1Pkf44zE//Lx/34+Q/jjMNUfY3/8AzY/a/f4FX9pKIase6T9FpUCAbWEyY33xI4r2uzNUBRSNOkqhQkEjYAnYSCBEchA2x3rVyoLXnp/jjqoDoHHPlMkRvsIxFR2o8Xhhz2M5pKFfMtVZaQcJGshQfeNtXmRi0852jyzd2FzeXUiZmqnlv4pFx88URmqhXnpB6c8ctxM2647T3FZL9qfAqdPNmplaqVkrjUwpOH0v9+YJMN7wnqcKfDuG5iuxSlSq1WAnSiMxiReFBO5F/TDIiyJFwNzy+e2Gr2EUh9vcyJNF/wC3Tw6jabOsQV7EcQNQH7DmonfuKn/tw7dg8nWyutszl61AFffqIyLuTuwAmD9MWj2/9oC5FdFMK9cib+6g5FuZJ5L/AHT8+cV4xms/XBq1Hq1GMAbwCYhVFhvEKMTaCpUywcxxOiyKjV0dlWCzOsmCymYY8ip62J5W7ZTJ52lSqU6VF0OaULqdWCoZhmMKZF+X61rDFY18pUo1XoFA9YQCqnUVO5HgJUm8HeCIsZxa/YbtxS008qRURqeWZDqTwawrO8ljNMKUgcjB2sAF5VQ7bk9TJ/ZvKVsrWpZamtU0qaaKh7lzL3b340oGLFpH7II54Q/aVw7XxHMalvCagCNQHdrcAkbRtzMeWPoHhVclVlSNYLzIIBBAgkWvYiOU9MUz2/4jo4jm9+88Ap9CCikqfiZB+GDFM5tN+wmcGpQzVFpwt/EFJAEiRJAFgOUbb88SeJ8HL1aTgUzRMaRrp+HXBGoBubPBaPunkLGOyPFVo0Sas6Fq6Tbk4v6w0ek42y0WqLTpOGCvIEH3fEwFxy2jzwVerS0c4qrsmdo+zuYpZVaa0FZZRjWAWASPdUmJWTIi1yORwzdr+GrmaNOllaVAqWDu2umt1sq9Yvy/VAwTz/E6VThdOGLaCimWnxL7wImbFeY2iLHATsnmNaCTJV4PwM/hh6EaoZ+1NOn/AJNzYVaYb7LVkKNj3bi0eYIHpj5z7PM1MZgkEFqRUSNySth+Pwx9DcZH+iZrp3br9KjfhVxSD0wGIvA3w0IahW6AqhtRIBAM2jBXiHFs1XphGNZ0ECCzsojaBMDbBZOASoYGxEiR1+OPWRpKsiQTy/u64r4YtiTnuHVC3hp1I/dP8MRTw+r/ALt/6p/hiyjRxBzFPAeJB1C92SJp1fGCqtZtQsRpaQZ9cZWpRUYC6zAO9jttPL88Sa5Bex23+uN5SmxZ1p6ZYQSQDbytY23GISyuHlKRj/MNnYioleiMvXcJFTu6byodQwBITVY+7Eb+K14wV7TZpcgtKnlwa1CDqdlXSWLHUNQ8AN5I9OuFbg1Srk6ioCD3is2qPdYRf+ecfGX7QePZivRoozsysTPKWVVjmeZY73M2EDCy6hypUa45ZKNr2o5ZHgL9270KVWai2ZFYjcHwkCIMRbEnh3F8wrDLPTbkSCShtMQAAQ0mbzYdMC+yPa/NSMsWAVVMeESALxcbXwfrLJ1My6oidKTERE6Z2tjpZaDHNUlJLgP/AObn/wBPU/rP/wC3GYBf5Rf/ALw39YYzA8ePsa/r8vsogVuF6kIDAEjnq/hiZwXgb0EcB0cvEQ3u7hpBE3/hiZkaWoBib3EWE78sSq+WI+8sdAZP4D8cdqfY8qkLWa7L5iolSrY06bN0HuxJvFuXPY4DZXWtTQSCD4TNxB9dt8W3wzKZrRUytBh3VRmYV3GwAXvQqi5OohdRj3m6YQu2XBvsuZUWhkBHw8P/AKcNDIm0hZRpWKWoxaI9MWD7Dqk8Rfe1Brcvfp4RQg0fDDz7D/8AWT/+Xb+3Tw8uBEL3tKr1E4jmUMkiod+jeJfoRg57LWy1PK5vMB1+3ord2p+4mkeJAfeJMgkSQIFgbtvts7DtXpfa6CFqtMaaqqLsgnxDqV5+XpihsnUdKymm4RgbMdhyMwDIg3EGQYgzGJBSosH2TZpaWZqsaL1qjCAFiR4vESTt9TbBX2g8Hr0uI6kCKtQMfKCmli09QduotJOIHs6NWhnkZ+7HfeOVMBka+rTA0iTEWgiIAnDj7RhrraNGvwAgqBdmkKlv0mrxap2hrDnhKLT8ypBn2a0arzWqd4VWklKkzqVDDdioN9MhYPP0xWPtQE8TzPqn/wCtMXX2Uzb/AGehTqUPs9RaY1UdWvu1FkBaBcxsb2PTFH+1RGHFMydgTTudvcQYrj2IqNKgTlOIKcq9F6mkmoHUaCZKgi7A2mwuDyPXErgNZe+Y9Rt5xfC0tKWCr4mJgQDc9B1wxUMmcjmKa5lPEpWpUSb6SAdLecbjzxbUdQSXNeABQ12ctJsTcKQPSBJvbBbsVqpZnu2Nqg1kdDMfgcDBnaVnBG06Y9fzxNpvPEaZW2qmG+Pcz/aXHMblD5xKDkqwbZqbT8KYQ/VDiq6nC0dB3dPRpBYjUSWABkC3LSfSR54tDit8rWib06pEfta2Ef1sVRmeImKdMkqqaifOdhHzHx8sHC+RJINZChqLUBARSQGG8SNV/RjHTa+Gqt2BRMuZUkaSVbYg9OoNvwwh9leIE1mDmS6PuecT+WH/ACvbqp3RSsAWDhJMyVtJ06YmNzq+GHm2uCuKOxW+czTUWqKxDQRpGxg3E/CDiLQ4kKkiNJAk9MS+P5cl3fTrSm2mbi09emAeZ4kGfwotPpp+W8bR9b47UTlGm0eV4dUrLVakfFTBciLlRMx5+XPHMcR7qCPeIufLEng3E2o1oWAHUqxPT15C98CeMqRVZSIjYAyI5R5XxknHzDKVKhp4V2gBYJWMU2bUlQiyyIZXIGwMEE7Xw/cb4hw7L5GolOrRzVV0OhNQqFmKsEIVZ06WaZtEb4pjhddh7oBnr9bc8EPtpQHuwonfSAD8/wDDC+HFuzvEdaTzxlVWsAhOtUVXM2LQJjp6YJcdn7LlzNyo/DCo9SSxPngnla2od1UqnQIIk+7O8fwGLRmoRkvdfoGNsiyepxmJEUP95+P8MZjIOWR9qQWMluR2H1GM4pxnRljpRdQG5iTJjkdXPC1lOIZmuxVdIsTG1sFOH8McIxreIaGIAYzqCkpIjYNBInliyjRNyI3Z7tDXVixzdSnToAhdUnUGYEoBdQTHTl5Ymds84uZqUXQjQKQIv1LCD5yMLXBtNWq9O+khjPWImRIgEiTF8dM/lGohAwA1UlcQZkMWIPryPpijUdSfcCbqgWarJIIw/wDsJeeJOf8A5Df26eK++1nncdD/ADIxYvsMZTxFyBB7hv7dPHMWi+zimvax7Kaempncrpp6QWrU9lM7snQ3uux3F7G5cVn7eO0Pc5FaCnx5hoP7qwT9dP1wgwvdgO0QzdI5aoDUzFFJW8GtTFpk71Et5kR0aevFuLVKQEeFu8NRXnxyIBBvKwFAjFO0OJvRql6bFGXwqwJBFtMgjyn54Z+1Pb6lVWn3FOH7pO8ZudTTD87ibg+eFKJqgXT7eZ1M02Zp16iVHgG8gqPdDBpDD1Bwb7T8ZOYqJmasN3q0HqoBCzoWQpmRP5xynCCX2wzcWZgtNCP9hRMetND+GKRJ2Hcp20y2U8eSyYSuf9rWfvO7kX7sQINzc3/DAjM8QqVy9esxqVHF2POTHwgCwGBCL125Y7NmCFUDp+ZwypHWTaRJiLzaOvTDzxWaXFkU701oI3qKS6vwOFbsFke/z9BOWsM3oniPz0x8cFuM8TNTiVV7+PMMgn9lTTH44696Cl5bLEq1tOXJOy07/wDCt/wxU/aCge/ZRuNRH7sFhHlY4sHjPEw2WrA7FGBjeCp/LFZ8QzveaGPvr4T5i0HDYthW9ifwjKqi0K/eDU1Vqei0gabN6SSPlg3XryxPnPx6/wA9BhIyVFmcFfu3JiYg/wAcNYzIMEqJ9SJ+uNMEnyJraVIsPhnZynRyJzFYqsUSzrUBZNXihjEysFTCg7W3xQSk6rXjn/jfDzxftLUORbLaiKYJbTJ9QDe4m8RvfCY7C5G29un+GIuLT3HuzhmKhSGj0vjxm82Kiftrz6r5+YPPEjO16aVKZde8pggsmorqAiQCLiRacEu13Yk5epOX7x6JpLW1OukqDuCCZMSLgXnGefIaFuiwY3MeW316Y7ZioCN4O1vr/PriC1IjHcjwAeEnewOoeRMCRHKTjgUbS4JPxxGerJJ64JcO4FmKyvUp02dKQ1VGGygXM/DESplD3pTa5wAnCcZjr9jb+SMZhbQdLGzIUnotqSreINuvxww1e05Smqd2jMyXZiYuD90bb4DZHiWuoqudOoge9YSd/EYgeuPWazuhnDANFRlpm11UlQbW3U4jc/f8h8eLVJRbr4nHgFT7K7sB3mpCnMRNzBv0xyXLioCTU0gLEubAKLAEmw6D4YM5DINXpPVAAVLMQgO9+mN8K4TRq1f0yMaSG/dqZNjp90EnbYD5Rhdcruy0+kyR+ViwvDVcgJV1kiSFQyJ5GYuPK2G72fZw8NzJrsveA02SDKXLK28G/hNsS8nQXh/EEzFBKlGl40dajFNQ0km8yQpUTbkOeJfbvtxryVIlu9GtSCrAyQrgzG3x+t8dKc36GSeNxe42t7ZwP/hSSbALUmSdh/R8xf8ALFbdv+NLxLMpXap3SKAgplSdMXJm0ySZsCLY99kqP2vN0oMIR3gE8wu0jzWPnhw7adi6FLLrUpDS6jxIAbjn6RPx/C2GE5Vrlv8AcB6a2RWdPsYQxIrxMmQu4YEEe/0J+GI9bsaC0Cra/wBz5D3sNWWy5NMMfFp3tsDtb+Y+ONVqoCmOV8Zcss2KWmTOVNCtR7GqGBaoWSQWGmCRNxOowfPBLtZn1rZ2rVFMIrBAqTIUKiqLgCRC4nh7fP64B8RM1WPp+Aw3S5ZznUn2BKKohDLeeNJlJO/LpiQq+X8/LBjg+TQFqlVGdKayUU6SxNkXV92TckSYBi8Y3i0RuzHEGyOZWuvigMpU2kMI3kxeDtyxvMcSapmO+0f7U1CAbSTMfCcSuMcMdaFHMmlTp0686BTd2iDENrJIPoYvywHDEOAAJMbnAew3ahjzHHzUK0SmkVSE1AzGq0xAmJmJvGJnav2e5fIkLUz0uRZRRvB5/wBLtY4g8OyzVa1BajqmqqhgIxtrAFwYHOJ9cSe1vAMx3xNUVXFRoVzeRsLkxA62BPlgSbjtYqjZBpZuiMmKdNiCrl6tTRJbVYC3ury3PXnjnl3DCxkgAkcx1+I6YhZXs/mFbwrBBJV5i9rncwOljJ3wQ4ZkqWWaqK1SajpFIaTBYlYupsfeAtG3WMBZmuGU8K/UgcOHLnCe7qFSu4I94ddxth07P+wt61BKpzgTvFnSKMxe1+8E4Hv2VrID3mmnA1MVEsDzQgAw3rblhz7L9rFylf7HXNVu9IhoBCltrKqhQZ5CBY8zDNze7JuMVsit+2/s2+y1qVJa/egqzM3daQsRH3zM36RGPHGONZnMUu6qeNhTVA45AMTpiDvEb+g5Bo9rfGVBopTWKimpShmAMLo0EzvMnc9cIuXqshHexIAsQTJEEyeX7w5/PGJvLOdKv33Ol5WAK3Dm1EXlegn5EGD6g4kpwWKeouuvcKBfyBvY/wAMOmXp5vu2zFKi/drMNptF/oJ3xzfI/aMq1Qw9ZQzzGmIFwBsRY3vfG7wdcbhPdbvYFO0mCeyfEzlu+U6XWrTZGXVAuCJmDMTjhwrs2lVw1bMssXBFPXJHI+MRjOzOXV64ViGJBjaDF+nQHGhTqK7MpiDt1FrH5jEWmlq9z049MpQTDf8AmbR/7z/+Jf8AqY3gX9vf9T6nGsZqn7oX6svtfkC+IkaZE3NvPDJ2S7plGqnTeopNSmWZoKorErpkKYKlo9d7Ar/F1pMgNJHWrcMsyhHJl5g9VM8iDuMGewgKpXpEFKqrqAYQ2k2aJEiTE4rPaDM2J+dFhcT7Z0aeV7laaoANJ0oVpksJ8BNmnfecKnDk0OgDkMpkxy9T1jlhM412mq1aa0Zimt4gbgR+FsFPZxmQ2Y7loIq+E6tgu7b84WLXM4msemNspLNbpcf1CtXJ5vMVFR6NVaSjXVdobwOZYrA5g2Alsee2+VoJwzLLQmVqsjkkQSuuT/xSGtyYdBizctxVBxKsngUCigg7WJ5MU+R/M4prthTVK1WkjhqaVdVMC4h16wNgoWQIx0HbFm+WTPZwtbvGZJ00QWci0KdwD1sWA5wcXnwrPUzRplG71GAgxMyLg+tt454qr2QcaoUhXp1RBYioGg7KIi3TVtz1HDBmcwq5svTc91VAKFSQZAAKkCNoiD1GKSzxhyP03Tzzelbe/a/b5gbieRNGuwQlQjNTY2IIBBFjYwrAEHcFgdzgbxtRRXWokNdUkzBnedhIMSZOD3FHBYMqyWJISJuSQDHWCI6kXwNzNBQEUkO0mpUYX8bWieYUc+ZYnaMW6lqa1y9Nfi99vyNWDonkrFFedvf4JVv+YnNxitsFReV5PPHmhqe5Mn5Yl8fokDvApjVp1dTE/MR9RgXls+w2A+M4jgjW9UYepx+Fklju6YZo0SPP0wTy3DXo1g1RCIhtAjUBYi22qxtjn2F42VztMMEYVA1OCLeIQJ8uR8jg/wAOy+cz2YzVSjTWaAFNe8DeLQwAGqQurSoLajt01SNF70R2qwLxnjIzYFIIE7mn3QufGyhrxMLcAQN9zvAE8CyxzFdaamO8W56Lu5PoAfjGO1Gm616wqALUR2nSQQHXeCJB23Bw29jszTpLUES61COU6CdYAPS8fA4tCNtCNhzL8AFMpWIAVGV4OwVYifgMOtA0s6GRgHpwYYWBmwInlY3jdScQ+J0VzGWajTIWpUQoJ5FhEg/z+GJ4yicMyyihSLUUvUiWqEc2/aO5j4ADEuoWqSbGxurRXWfRaVVkQOUBI1NAMi2w5eeEPtFnGSvSYqrEyQCNoIja8zi0uMcSytdmelVpyxmCwF+Y9ZxU3auoy5thUsVQaTH63iBj4x8MZoLzGzK/IOHBs4UJd20lzqbUYubnc9TifWakyq8iCfCZtPly5YC8AzVPN5cl0iGgg3gjnPocSFp5esVoqQ2k2UNO8efw8sNNutwRS7AntFxh8zX72krl2ZlCBS7EgKLqLz4Q20jBTh3Bq+jKVM6ngWuFK1V0nREqNMSRqOog9GJ2nEzP9sMhTzGWod0Gp0WYVKglFD1CoqfqswUKBqbeDbbD5Qz1Gsfs9XuhVYGoqBlJO4YiCbw3rcnkYXV4belckoRUnqZt+N1a9AHK0QBq0/pppjSB7yiD4SbbfDCKvCVyvEFpiqq03ctoFolTI/c2HlbHrKdtlr1e5zGZXL1KLuuozoYKSoKkGNYAmG5mbxGAHavjCVc2K1G9MSqzYkAAEwfIE35Yp08W5NPbYtLSlaJfbrg6ZarTNFdChAAeZYEnc3JuLn0wFrvrpd6o8X3gBb1joefnhr7SZGuckKmYVR4UqQWOseoiASDe/wBcJPAMtm61dqdCnqIOpgbBQf1jytGBi2uE+P3ubseaMVXZgvTV6YzFjf5qZ7/c5f8Art/08bxTwsf2inh4vtMV+zqq2ZohlDIH1Mp2KpLN/wAqnF+dr6NM0tTIjMtgzD3Z/aAlR9OuPnns3n0XNUS50oW0Od4VwUY/JsXdX7aZY0KatUU1Xogut5BKje28kjywkvY8Je6KM7acA+z12aBockqw2PWDzGPfsy4M1XMs4UlKSySJ3awFr7TtO22LR7TJQrcEzSqfcIqCYsRcaenukHnBOKu7E9rGyQdY1U6gGq5BBvdTEbcj5YSaeikUjJa7ZaeXprTzNR+7C0jQCAQ0k6iTJ96Z5xPlzxUvbVR9re2my2+fUk/O/kMWHW9qWW7oBaFQmLqQgAjkfEbAnniq+P8AFO/qtW0hQ7bDlA9MQxRknbRTK1p2ZM4LnTRb9k2Yfz0w40irLyIYSD0PI/P6TitfthPl6YaOy3E/BoIJAMz0k/xOEzYnWo9j6G65Ql9Xn6Xx8GNOYeCGLyxWImeu5+74ehmT8cRI3PlJPIAbnyAxI71SArARyaPEvMwZEjyNr8sCuNcVUjuqUmnbWx3c9LEwoPKfXyi55MkVBLi/9n0CUemcpd5Ul/T/AEScuqVssyMNas6kDnLEgX5NGkxPPpgJl+zLHM1aCwO7IuSDZrqJAMm8cvOMc+CMyd5JICMpWN9mKn0At8sROLcQbv6jBiNYXVDG/hE353x6cXulH2Ph87m5yc1/M79/l8g3w85TLVddWq7PRc6UprIJXY6oA35TyxvhXbfTxBqkVBlqrNrohwJFRChME6NVwfhvhVEciD/PTG6dZEcMwDfs+nMkfh/JqlvZlb7JE7IZsUmJ3Weo2IjkY26flg6nEAtUOptVpgmP1l5+U6jhaetTfvGnQDssyYBBJaZ+A5k+V8GdOimf2I/qswH0AxWLFH7K9r3ostSS4psHKzGrSZieUxGLG7F+0tOJNUUUjS0CSCdRIMAGbDebRy3x881eIeEjyOJvYbPtSz+VamJbvktqiQSAQTyscLJ6mHhF6cb7C5cVTVLbDUKIAuZN5B1abDw2FjysKo9oPG6JimEVqhu1QKCbclYjaZ2Y7YvzjXdtl3qvZUps0mLQJk/LY26g4+R+I8QqVqhqVXZ3O5b8PL0GJq4se7W41cC4ylNPCGCzLMBOkn9YDkYscMHDe1WXpVlqP4gpRyyKYlXBhvIgRfmRiveBcT7mqCbo3hcdVO+HFuEdxVpuvipOYHOz2g9RBkdcSkqlZWLbjQJztahXq1yQ9R6rg0tLafE8ltSkSRJ8vWDgr2WUrmxSphSaFOO8IEhiZJB2FjEnYYj5ns2tHOUzT9xwxC76SIBjy8cjC8r1aZqag9M1LsCCCQSTzExblvisGluWrwsOru3X3Lf82/yGmtw2ilSslRkYEl2qKPdJOowJ/Z6/eI6YXs7W0CkacqCusCSSCTb42n44hCuFJHI2YTEx/fjlmszJnYch0HIfDFLjTa77UZHO0HOG8Zr5llo1qzNRRXchjMBFZok3uYG+5GLj9lmRRMu7BYd3huvhAAHwk/M4qrsNwWj3dTOZpyKKEJoUeKoSZ0iYF9Mb7T64tr2a1zUyjVCI7ytUaPkP/TiKjua8fop8jbjWOerGY7SNR8up/HDNxH/tS/ut+OMxmEkYoknj3+r6nqPywlUv6L/iX8GxmMx0eDu5yXniLU5+o/PGYzDI6RpcHuzm1T0/NcZjMTyellOm/jR+Y1f7L4YAH3R6fwxmMx3Q+nJ/1Z9X9K+vD8/7Eun/ANnzH7g/B8LfE/6T/gT+wuMxmFwelHg/SH8XJ81+jIjY6r+WMxmNJ5Zh9z4/niXW/oqH7jf23xmMw8eH++6O7kevsfjj3wT+mp/vp+IxmMwI8jT5PpDtR/q+v/5ep/ZfHy62MxmDPkVcGsWpT/1bS/cX8RjMZiGTgtj7jRwT+l/4T+Iwhe1L/tw/8BP7dTGYzFo/wwZeRMf8z+JxHrY3jMISGzh/+qz/AOOPwfFv+zL/AFZS9an9tsaxmHRuXqXyQdxmMxmC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://img0.liveinternet.ru/images/attach/c/0/30/731/30731044_coll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3429000"/>
            <a:ext cx="4357718" cy="3214710"/>
          </a:xfrm>
          <a:prstGeom prst="rect">
            <a:avLst/>
          </a:prstGeom>
          <a:noFill/>
        </p:spPr>
      </p:pic>
      <p:sp>
        <p:nvSpPr>
          <p:cNvPr id="9224" name="AutoShape 8" descr="data:image/jpeg;base64,/9j/4AAQSkZJRgABAQAAAQABAAD/2wCEAAkGBhQSERQUExQVFRUWGBoaGBgYGRwaHxocHB8YFxogHRcdHCYeHBojHBgYHy8gIycpLCwsHB4xNTAqNScrLCkBCQoKDgwOGg8PGi0kHyQsLCwsMiwqLCwsLywsLC8sLCktLywsLCwsLCwsLCwsLCwsLCwsLCwsKSwsLCwsLCwsLP/AABEIAKoBKAMBIgACEQEDEQH/xAAcAAACAgMBAQAAAAAAAAAAAAAEBQMGAQIHAAj/xABFEAACAQIEAwYDBQUHAgUFAAABAhEAAwQSITEFQVEGEyJhcZEHgbEUMkKhwSNSYoLwFTNykrLR4aLxJHN0wtI0NUNEY//EABsBAAIDAQEBAAAAAAAAAAAAAAMEAQIFAAYH/8QANhEAAgEDAwIEAwcDBAMAAAAAAQIAAxEhBBIxQVEFEyJhMnGBFCORobHB8NHh8QZCUmIVM0P/2gAMAwEAAhEDEQA/ABFaRNaMKIs4fSocRa1rIvPDm5EGdK0y0RFatbrrypvISaL4ZjjZuLcVUYjYOuYesdRyNDizU9qzVhiXW6m4jjC48KwvWGdMQzNnQLKEHYKNZGsQZiPSrLZ47bzC6LFxr7KFZjMB+igk5RJG3UVX+zly4t9O6VnMhsgMBsoJ19NaevjLeIu3C47q4VKquwzgiCzCJaZ3H0oynGZpUCzLcHPyxjr2gGD4W794Y1QFnkx6+czNCu5B51YrHZYIwyYjO7ESoIgr+OdZ9PkPOpsXwRUS87IQAjFZYaEdY3rthbiVOkbFx8+v6RFaxqxqalwoOYHkaEXDCy1vM/3m2WDMxoZ6ZgIGulWNeFGdaqEMtX02wjaD9Yr4ricoik6YpTckauo6mPnHOrNxHgxcEbGND51XsRwZ7IlU1gCc2wHTwzVWRicQaUgb7uekzeDkk5dRBOvXXpQT45jngglR9366004Zh7vjL65ggH/UD7ae4rRODxcd8knQqOTGOfz+lVfTt0lxRCXLL0H7Y/WJcHde4xUgSJ3BG3XoaPa2PusIBEyNQNY16Dz+lEWbbCe9tNbcljp7jY/WozgywukaBwAJ1jQZvnQACJxVN/AEm4dhgyBhqQzLpzC6k7zzGkbRrM1Nh+NwGAtnNClCxhSGcW80CTAnYwdjQeHtsrZACAWWDqPDlkifPLB9fOjOKcMd4KgN4WEEgbsjxPPVTv1oyAHmN3FvTG03rbS4tsvPKWUgc9GkH3FZ4rjpwyXU/EbcT0dlHvBr3dKR4bd1JmZbw+2cj2FLf7GVsIq90neL3eYhQSQrKGM7mVk+9GCgHMgswBt2h6XV/abxbME7zoradfvAetMeHKvdG4fApTMc2kAideVI7eGZxfsgFM9wnPEBVGTLlAOp8I20H5GwLauPhzaayMx8MhwEgRDT94CQPDlmRHnR1UERimSenT84Lg+JA3FRUeHVmDkZRC8wD4iJI1gD1qRMMCdQPWp8Nwe6t/vbtwXP2RXRcsEkEwvQ7zWbqwG9D9D10oWpbYvpjFFGPx95Q+0vaa9fvnC4G/aw4tnLcvXCBmuTHd25B1GskDcRIjWr8O+IGNwl7use/egOEuKyqWAOzJcX70DXWZ2ppwrhpTB2xZtKb+d3e48MivnmGBcA7QpOY6daqXabAWxh0uOrpjHYs6hYVvEQzajNB5GcuhiqIF+H/M2TpgKd7ZtOzYnCqV8JGpBUk7gxEcgNjQGK4RkYAkNIBMcvKal7NqX4fhWYyTaWfp9KaWMDV/iWYFSl6oNg8HAotrOlHJh4rZMPJ8qoKc4UolGGkyaw1jkKc3rI5VCcNpUmnKtTiG9hqBxFqBpT3FpQVvh7XGCgb7V2yAemZWMQpNeqyYjg5UlSNR/XtXqptizUzeV20xA2qLQ702fDDkKguYcHZTPnSbgcyfD6lRdyg2BB6jm2IB9kBoPE2sn9fpTd7RA1G1I8XLE66zPtRFBPENpkpVXtXAvccfPrbFvzkq316H6URbcHYVBhkG5nzjX3FMcFwxmMqPDRhT3LdTGqumW5R6YHPGCP6/WF8E4lctMxttkJEEwDpvzFaDFDMWMkknbz3qZOEMDqCKGt4dgu1T5TYEozCzWv/tFjgAdf0yY5OMQWibd0B8o8MFWk6MAfIE61te4k1zD3WLyBCqp3YkiSTuF0ilKYEkSeoHTemeGwcBrTTluDKG8t48iCBTSnjFoqVVV9Jv7Z/Xr0/ODcF4H9ta5duDwWiBb1j9poWMDcAx5fpY+H8ay4RWYFnnKBEljMLS3C3+4V7SqSSf2cLoSRGvSIBrS3d7l0ViIRNCdszHxH9KZsAOMSjVmY3GCBY9uYRxC1dD2Xu3CXe4AFH3V2MDr/AFvRvEMZozEjKJJmhsVj2xCgW1zFT986AaEHKeZIMSKrXxDxDWsCtq0ma7daAP4VBdzHoAPnQq74A6xvR0tzm2QZPwztfdxRYYfCveRTBuKVC+n7RhJ8gTWtvtWguph7tu5ZvkwQ4OU7hSrCZBMDprE0bhMFdweGw6JcS3atqpuQGLnm8IoIYEnmNqoXa/tFcuG3fZQyG7Nm4q+E2yShXMTOcgSZAgjypOm12wJ6Cro02GX7EXu7DFoPISDE6nkd9N9RrrRWG4wHQlQRBInr5xrAInTltW96wt+yj6GRyBG2mx9KEtWAgynSpazDdPMV6XltYRhbxk7kxv015b/LQb1i8558z7VFhDr0j/mpmYE68/rXKJCmwm9jESINYw7ZXjka3t2x8xUke4qwWFUza3ahzz1p9h9APSltsTBjlRBvVYuKYzNGiuITiL2lKsfh+8tXE18SMBG+oIEedGJaLVJ9i6n2rL1GqF+Y2qkz55ucK4jYwdq5Zdu5Kgwp8Q1P3hzjqKVWcJfxOKs5zcJvXArORmMAgMQNjAr6Q/sS3lCKIRdgBoPKtE7N4cOlzIoNqcpXwhZGo05a7bUP/wAsgOFmgdhWwvNMNw9bVpLSCEtqFUb6DQa0RhoGlTnEW8piPL/ivPg/3T8j/vUaTxBN228QqUDzJ0tA1swGwoRL5Ghoq3eBraWorcQASRtYmo7q6RRgFea1RJGyJ2wM1vcsF2VTCwIGnT86Z5KxctBjLaR00/OuteUKRSWNliTBbnrMqemmh9a9RONwguSw0I3HXzr1UtFm3KbCVL7PUT2Ndadvh+lDXeHE1nzz5osOkX3ba7HUHSqw2Ayl0aRB0PlVsv2WjRTpVcxfEGu5fBpJ31kbdOlEpmN6UPkAYkFm2Qy+Lw/1vR/C+BG2/wBptd5cO+QXyCyncG265G6gZh+lDtZlTAIMECeWh2imnDXlQQIA09CNxHKKYFrWE2Dq3pEVSM8H+d5Ph/iHhFuGzeZ7FwR4L1tlOu0SNqsdi3auiVytPQj6UmvYe24jE2rd1CIBuIrR5SRIFB2+xKr48FeexzCMO8t/KYcD+Y0vUp7MjEdp6ihqPiEtR4YvQx6Vn7OAKrdninEMOYv4fvkH48Oc/umj/wDSakufEzAhgrsyEbh1ZTPoRIql3PDGH+y0j8MdJcYHVGA6yDHqBrRDWZ3APqAaU2u2+EcSjz6GfyqW12twx0LsvqpH51xrVRxBnRe0Zraqh/E/F3cIbOMthbnd5kKMpIAcanQ+X0rpeCt2rqB7bZlPMH5dKi4r2bS/ae0xORwQw8jodastKrv3tkTlHl/Di0pN/H2bloM11kuBBtnKsGAYEqu4IIIJ1FUHh3Bji8Rbw7Oz21drh3A5kCSCRLEanU610btr2GBwtsWswuW1S2jAkZgBADR+R5E9KXfDu1Ys2wjvbGLZ3zWyw7wQSAMm+gFSGNO+I9Wq7kx1lu7krbVZkgAE9TzPzoW5hww86ZuJFDKk6Gu0x3IV6zC1acGJmwjIecUVbsmAYpsuGBEEzWXtqg5AUwMRI07jEWodj0/OjUs868lpSZBBqaK538td0aoUTf1TKitcTirdoZrrrbHLMYJ+W9Yv3gqkkgDqdq4vxJMTjcZiVwyPfVHPiBlQJ8IzExtsJrJKVKtze026NFTl8CdewXaqxcbLbuK55KNzz0H6mKfW9q4xw74b8QtMLivZDEQRnJIn+SJ8x711HgPEHe0udGRgIbPEz5gdd+morK1NDyTuDXvDNsPwRuRQz4fP977o2Xr5n/atyddSfT/ilfGOJGDbt3FVzoWJBKDnCbs/QRpuehSDbjaVUG+Ip7XcRtYcAKgN1iAqhgHYkiAqbmfSqRhviXi7Fwi6IGb7jrlPpJE1Y+Bdh0XFnEXGa4yQRnBkO0kFpJJIUqdeZ8qt2KwqXFy3EV16MAw9jWtQoUQOLmEbUbPSwuIgT4l4a62HtD+8vMQQTHdgAkknzIgddelWO3c5g1Ru0fwnw1895YJwt0agpJU+qkyD5qR6UtwWLv8ADiUxr3P/AOeItQVI6MGgT5GDWnTpBUG0m/vzFj5dQ4xOp28VFEpfBqi4Ltdmg/3yn8dtZ/zAExT3CcYR9jB8wR9RTC1mXmUfTsMjMsE14ml6Yk+tSjFUda6nrFyJvfAPl+tZrQ3Aa9R+YswzK/cxQB0kfmPaikvGPEPmKW3MIwjNoJimFq94ghGmx9pH0pJFJNjPP067n4p57oG8wfy50Jd4HaYyCUJ1iJHXbl8jU1tGuHQkaxoBE895npXrVwklREqSCY5TEjlOhHyNX8ntGFqunqWDf2ADs6f5Y/8AdRuC4AltTzLGSduQGg6QBUAJgfvEkTGpI8tttZqaznDKJLSYg+9QKZlm1LOLNCMJhQFA5DT9KlvYcqpIGw0FQ4S/cBZSinKRMEg+LxCJEH8qmxnFfDCypkKQV1k/dhZAM66zAg0ylMnEapVKa+o4gmFxTkktAWYHry9TU3EFDJDhWHNWAYEcxBqC/hntFW7zOM6gqVUTOkgiIIEnnoKguYk3ryoAe7ZGaZgkaZSI1AkadZpY0ELBhxHqmpVW22zj84hxnw7wN8yttrDnnZbL/wBBlfYCoW+GdwLlTH3QvQoJ9w4NWL7IVcoHf7gIkyZzZdyJ6UQ2NZbiIdQVJzH/AI/rWrVtO4/9Z+kumqK/FjNoh7NYLGYC4Lb3BdtljkuEjxZo8BVmnYTGuskHcHpoqvo4aDvBB+YM/pVgqdNULghuRGCb5nooReE2g5uLbRXO7hQG/wA0TW+Le4IyBT1mk+L7Umz/AHtogdQf+KZnAHpCOLXggUGCWOnI6b+tCulc6+IvxATvcO1skKpYkD8UZfTqRvzp52H7brjUhoV5MDy5A/xRr50nqAVtUWQae8SzyeVKOJ4p2Zsq5yoEL5yJ9hrvTXFBoOXeD/3pDZV0bUSJn/mi0nWoLxelRVDeE4LG3AEz29zBy7r0J19wP94du0CaU4WC41O/MR7nnRvELsIff9B9TQNXyFjVNAzgCUXt/ffF38Pw+0xUO+a6w5IslvloT8hVw4bbs4a2tq1bFu0ugjr1bmSebGqf2ZwLZ7mKuHxX5FvqLYbU/wAxAjyg/ip93y93cLSBknNJgRtp1mNutFSgroN0JWO5jbgSzg1ELMksJBGmYkkADaEB1PlSDsnxrvF7ttxsf0p62VWLhmDaDL+E9DEbjafKsXX0PLUgzqBO6wk1/HZQdJga6QSToBHIkx70FcthFgi3mImEXpuWKx4AfPXbnQTcZAuZLaG6wM7wJ/eZiPCAJj8ppnauPGYqudiAADmXTXcqDA3gc/evPC4yZoNT2fz+WkRPdCxbM57txmadzCliT5zl0Gg25Uyw9rMarFvvbuOW4UcWrasiswiTBk+pafkBVrwbRXqdAgsPxmbqMNmTX8KAtLnw41ESDuCJHtR167m25b0p4k7hgUOoG06Gf10rS3BrgjEUUF3ssT8S7A4O8Sxs9253ayzWj7Kcp+YpQfh3es64THXF/gvqLi/5lgj2NdFs2cyKTuQJrR8LQ2ouPhP4wwqMvWcz4hx/ieATPfwyXbQPiuYdyYHVkYSB5wAOtCn48YWNLF6f5frJrpzIRVc4j2Ewd673rWbYJVluKEWLimDrABVwQCHUhtxqDQgVGKq/hC+aW5zMdmu21jGKCjQSYAh4npmZQC3l9a9RPBuytnDMWTMzbBmgsF/cLgBnUcs+YjrWKuGP/wA72gH2k3tLRc4WtzLM+Fg2nOOvlUGJ4PGq7580nn1HtTa2sVIa2DEvsdNlyMyvjhRQBGeVI2UZZ65mmTvyipcFgP7zMBuAkfuhQAPLWdKM4k58EDWSJ6aT+laWVI3JJ6/9hSzA7oyKFPYFtBl4GQwZWg+KQVDfeiY1Gun50UMAqydc0feMH8tgPIUXbuf1rWW10ogJPEoumpIMCJcPgGzFzePiABCqq7SRvOok61Di+GyVKEqQZJMuTIgzJnb6mmgw+Worv/agO5VD3lPs6k2t1vz9YI2DG7HMYiT0OhAA0APl71EMARADsIAGyTA2GYrOlF32gV4NSCub2MOaKc2g1vBQ4eSfBl11P3s0zWmP4eWKsGykSDoDIMddjoNaMS6JrNx9hRhVN7gzvIUrtI94ow1vIYEx5/rVpw17MB5AT61Xby+MetOuEjwt/ikfMD6f7Ue/3vzEmmLC0OoLH4ZbilWUMp3o2lHHLhVD4Q2mx0B+fL1ophhKHiOwuHxWFv2Jj9qzWniTbaAB6qdQR08wDXM8Bw/EcPxXc3ptOCCrDZgNircx9OcHSu0dl1i25ltXMqwhlIABBPPbepeN8MsYpO6vqGUnTkVPVW3U/wBGazfNbzGXkfpLK+03meF8WFy0jMVzEax/tTEAEcjVCu/DzE2Z+yYzT928kx/Ov+1S4O5xXD6XbC4hf3rNxZ/yPlNBNIHKn9oU+U/GJdlsgdB51RcT8RMJjENizcZbrv3ShlInMcgZGEgiDmGoOu1Mb3bxbNt2xFu5YKLmK3EIYgnKIBGVhm00JqmdheFWb/FftCW0REVnCqdM5hQcvlmJ0gbUWlTsCz/STsNIbwRLVxqyv2m1aVhbVVAtiQIg5VHsB+dbcX4gllXtXGZmYQFWJA666D51B8TEANg7SHHsVP61SzjJMySTuSa1qShlBioawlv4FxCylwEZ0U8m8Rg8pUenKr7hLNu8uaSw5DUR16HWuR4G8o8TTA1PPSsY74s4gE28IioBpmjO0bc/COXI0j4npzVVVTmF0+4kkTsgwzKMttURfT9BXreAMysyQRPTz8Rknp0ri+CHGcbJOIvW0A0Z5tq2vIAKSAJMkAaeYrrPCOJPbw+Hw9pRfxAw6u2ZyqwIXM1zKxGdpyiCTDbQaw6fhKl/W1/lGqjFRIMdijZAyi6ctzxg6nLBmQeWxBXQxuBNHWb2YAqQQwkHlB1FLu0WOcaaJfIPdSTkdwJ7vNpMxtAJGomDA/Y3ipxGEtXSMpJYR0gkR8q0tNSWj8PF4rqRuAJlj7rkDymgnty4Hyo4XlUZidfWhMG03Zgnnz/OnDg2g6OASBHJrBFeDV6aMGgLyN0HPStfsa+tbuhIImJ8hW9hCBqZ1Pt761NxJGZi3h15KKzUoFeq2IS0lpdxnjK2FXYsSNJ1y8zFB4biACXWtJAVC0R+Ibbf1pQd7gnerZaQ2Y571yZJ0Gg8twANqbo7X9TcRHX1aqApRHqt+9v52EK4liS+JRFJy20Lt5lvCoPyk0Nj7r/aMNB/E3Ly6ehNHXeG2blwsXKXHgQlzKTGwgHWBQHFODKt7DjPcbMxBzOSRAnQ8vlRkCE57RSuayqxFj6h1/7Cw4hfFeIXFtkIVzsQi7ggsYmJ6SflUPAcbfyNbcKzW3Kklmkjca5TPrS65w93xzi2QpTK0kFtlUDnrvzrdjes375Lh27rvCAsAkeFdNdt9KkUl27R84D7ZU83zWU2BKe1hfPzuO0b8Y42LITMFzMwBWZhebbA1BicFfklLykHUK6Ax0EiDQd3gXeGyRDCc924TJY6EAeW4jYCm97GLmC5lknaRPyE0CuESnfnviNUjUrOxqekY22Numfn/WKMHiL922H/AGOswsPyJB1nfTpQ/Hr5W0jOAHFxSArSDl1MGBpHXyoHhOJZgqAwqs87+Jix06GBrHXeju0uGLLZYAki4qxA2bcwY1ECs+lRQ1M4F5eqlQ6MMGuSBz/PrGSYwPad0IJAYxBBUwSAynUH60HwzB3HsI5xFyXAbZYHlEUBxDiJ7wBTmuEEQVCkKwIIbyBgiehis8BwNz7NZK33BiWBAYbnkRKjyFStMUl3d+8JUu9bY2bA8Gwvg35HfiM8NYuZ/GQwGxiD7DSpMVxG8EdbIVdNLhGcgnpb0Bjzb5VMhIGsE+XOlgwhVfFcBbX8IOp313FKKz1XLjpgR6ltTmcn7Tcd4phrhL4q+QdnVmUehTQIfKPSa14T8VuIKIe6t9DoRdQE/J1hp9Zqz9rb2TXKCYnQwDHPURA0J/o1QL/E7dpJe0hfWTEQwI/CIOo5MB5eTADgcRrejTq/YntX38q4Kk/dls0kbicoMxrrrpTrFYVzeUAEgspB5byZPKNa4zwntZmuKVZLeQgKAoVZ3nLpz8vWa7rwy4+RS8Zuce1QqFXLd4CqQuRDzh6guIy8tOs/pRKYnqKzi2U2n3IyNtvsdvOpKU29JgA4MovalcFj07q54splXWAVPPKxGoPMbH2NVfBJbwEDDljBBJY6sR5CAAddB150nsY0iK1vYon16c/anKVFKa2Etk4lk+JHFlunDZDINsv/AJyBHqMpFVOz9a3+x3b11baqxfYKZkc+ew8U69avPBPh+iAG6c7cwJAH6n1/KpuqC0vaI+HYcZHLiUCMW5aAEnXlpzq8cG4Ii2reS2iQgLMFG8An09TrUt/stZ7vKE/EhIk6hWViInyp5iFW3b/hGw5sd/Yb+e/SszV1lrccCM6a6/WJ8e9u3ae45OUCSWP3o116LpMCJrw7Srg8G+NvWyGvG2Ftg6k5FCieQnO0xoOU0h4zjVuXkt3D+z1uXB/CnjI+YBHzqrfFztmmJw+EXDtNs5nOkHMIWCOREtpS2lW5jOo4tLjhPiBhscGTEKlmeTsGRuniIEMDrqPQ044FwwYfD5F1l7j/AOd2bTyr5uw/EHBUzqCCPUGRX0j2YxYu4Ky42ZJHud/Oi1qflkW4JibvuS3aFWcNcY8gPM/7UwW2LKMSST5ewABqLDXxsaSdpMc3e2rebwnMSQAORA5+fTnR6nxRVXZzslhtcRBOoy7azPuOXrRguVT8CxM5h95cvn02nfzrTgPa1XYoz6jRdIzAaSfOKrunVl28S4qxmikFAWLoIkGfQ0QuLFWDwVNgvxQhwY0r1eW6Dzr1X3Q5AbrFHD7IsHxPJbcAaDpJ5dNaLvcJstqUt9fujWp2WVE661hkjUDT0p9RtGJWqQ+XF5phMNbT7ltF6FVArTGYcO9tpjumzdZEER9KyHJHJedQOmcQx8HTYt6xrFSCb3i+0FdpGOf3kWJ43bViFIzHc+nnzoWw4e8t0NqFKnowO2vUHXnUeI7J4d/uqbZ5FCfoZFDLcOHbKwYa6MZbNHQf81IJEKVVhn5xze4ZaOptJr/CKg+zomqIix0UD6CiBi5WTQjEt/DG8j/mKW1Lnba+Jy00BvYRNwHDQzyNFJIGhAZiZj5fWj7xW5bdXOYTpB1EajbbUH861FjUlZ8Sx0iJgj3+lL72GTDh7t25kQaszHTX6k7aamqJUA65hKgVhttjtNsDg5JgQJiOfmSdyaaWbK29hE8h/W1KOEds8HfVu5vK2UgGQVidpzAaHrWD2ls3HZEvLnXRlBGYfy7n5Uu5eqxDXtKhFW1hxG2MxuRZP51UuN9rLaISTH+/lS7jnaqy2e2L57wSPEjET0IiKolvgeLxrRZsu3KZ8C9f2jGI6SZ5eKJplVCjOBJ54k/FO2xuggggAyCD4gRzH9fWlmL7VvbTIsFXGttgGt8iSq/hBj7o8M6gDYXDBfAm4yTexSo5/CiFwPViyz8hXNe0fA7uDxD2L33kOh5Mp1Vl/hI1qyVKbmymXAlz4LYhC1tEQOAT4MwPuQOfWu09nLxfDWGO5trPrEH6Vw3szxkdyqncCP0rsPYTiIvYRSPwsyn3kfkRQ6psQfeVYYtLI13KY35eY51nEao4GjZWAnQzBAqZEG+5GxpX2k4r3Fi5dgMyKcoPM8vOKXrU84ixIUiI+y3B7WFSFg3GAzOdz5Dovlz51Z1tqfEInrGvvvVS4Fi/tNoXEgiIYbZWG4/rypmvEckDdunT18qlmucy43E4kfF1t4cvie7JZsquV5xIUnpvBP8AhpXY7XFmChAnmTJ/Jd6dPiu8Uo4GVgQQOh0361X14OLdwZCwg6TEz8txtTFIowIMO29ALy5YRcwEnff0rTj18RA2FBcRs3Dbt90xDC4kxOo1kekxWeOIy2so8TRqZiT68h+lZFTKm3ePaXvOY8Sxb3MdZt2wC11igB2IJymegOvtVQ7W4u0VVVtm1cF24bySSAxyroSARqhlY0JOpq/cD4O39r4Vx+0FtLxduQOWAYjQZnAH/c1D8c+Aylm/btbtkd1JkltVBSI1g+IGZ0I2prTsqsq9xK1nO4iciBI1B1r6J+Flpxwuxn/EXZR/CWOX33+dfOgwNycuRs37sGfbevqzhEfZ7ELlHdW4WIy+BdI5RtR9YcKB3ix4hduxNKOOcMW4rrEMyxmG41DaH1AMeVOrbxVa7RcSIKoTAYT5nfT8jpUMhZsREqzMApkPCcSLajPBfnBnX1oRsJbQlkRV/P2nYelBQRqDWbzHLMmjrTAj7VVAsRmMuH4hluZkJIP3lH1Ue8qN9xVrGLlQYI8jXPeH4ghxzIM+tXOzxVDaZ2gRyBgj/ila67TcTG1JYfKexOKJklyDGgHM9K9Sq4xyrdLKLbzqPEQdYBXfcfKvUkSZksX6/r/eXe1eMEHltWmNx0EARrv5Dr6UuDXZgKG8wY9wakwnDwVBvatuV3E+f70e1ekAvPRrUvm8mskvrp3Y26uep/h6Dn9ZHMTpW14+HbQR/UVi8ZBnpVgOJUtuMjRyIMzPWlXaS2zWkdWUZWlgRIIYZeu4MGmNsaD0oW+yi02ZssKZ120OsGjEYvIva1ovwOIYIQ2pBOg1kafOjHugBRJM+Q9ddKqnZt713ErNwtaVM7HKozESqywUTrHtVuC6gneayNSCM9IwTY7TKv2o+JmG4fdFm4ty48AkKQoUHaSRvFL+IG3xxF7q8VsqrGCUBVypXxoTJYE7gQBBBJMVTPjT2burivtYUmzcVVLDZGUZYPSQAQTvJqldm8WyXYDsgIOoMQeRrqFJNoccw18RhxLg2J4XdZbhVXIWCjZgQZP6QQetDC19pzNs6xlWCS08hA3B11p5geC3+K45LXeEqqA3Lh8WRYAOvMmAFBP0Ndf7PdhMJgwptWv2gGtxyWfz12H8oFGauqY5MG3eK+wvYRrVpGxRNx2Abu3hskQRmJEkj92YHnVp4vf7sKBpM+gjp7imNiBHp/tSXtZcy92SDlJYT0+7v0mN6US7tuaFoKHcKYOON93GY77Dcn0AqkfF/g/2qwMVbQh8OALnU22OhIH7ra+jHpTnFXibim2MxGhJ0WOeu8+k014Jhu9XEW7o0ugofNSpGk+R/KmSqBfNtkQ+ppeWRafPGBxRUGuyfBHiGeziEnZkYfMMp/0iuM4zDNZuXbTghkYqRpoVJB2kcuRrpXwIxB+0X05G1J/lZY/1VXUD7smKkTtdu9Q2OtBxlcAg7g7VsDBmtLlwx5nbSl6xuAZjagkGRpYCqFUBVGgAEAegFVriveW7hd4KOYkfhjkfbf1q1ImmtSvhEuIyOJB9x5g9RvQEk6LUNTaxlbwmKDAQaZqAwpHb4cVchSDBIkbN5+VOLLwNaYpqCbT0LMGWNsKwDIp1zEx8gSfp9KV9r8SQmVd2005T+v8A3oy3ZPeo5aFVHEQZlismZiMqxEc5mkPHcSGvakeEFokaAbacuW9IsMWHvCacYvIOyS5cZeER+xQ/LMUAHkMh96Z9ueFHEYC+g+8F7xf8Vsi4B88sfOhOyEFs5WGa0o3JkA5tzru01Zbt4KJPKg3O8EQdfDmfKycWxDDIL12DplztrPKJ59K+ncPKLaU7qiqw8won8xVWwmCwavevWMLa79WaCq6yNZUbA6/hAo3hFxr15SzOMqlmWdJPhAIjfUe1bFWmXza1oszC2ZYb2JAvLb0+4Wk+sD9T7VUPiDhfFhXBjLdMmeo5/PT50+xaW2vWSwDK9sgTqC0yPnB0pV2n4fbyIotqAW103AhoPtVgQGBiauEqr/PaVNOLMbzIIhFUyOZaTv0gVJhOLm7dKQAqgierDLPyGaPWagwzKrYxjlARrcHyC5SB/mBAHQUpwV7uHdroKC40rP4ZJJDfunbemO8YqLtvt/CWTF4sWRmYxyEczvEeetC2eOvJ7y3lW4cq59WzHnkXb50s43jScipLXVYMiqM2o6jkvmYrOJW/du4Z7qogLgEIZhhrLdCQPyNLttbBibFHG0+/MvXB1RLdxXtlmfQbaDyO4M9PKvVrwnUqMwBLASeXnXqy7dJhpTqti3GOBLvh2B2MxuaXt2ywR/8A2F/yv/8ACi8NbAZo6H6GuOcOtI1xFuv3aH7zxmyiN8o31itetWanYDrPc+A+GUddTqNVJG23w/X59p1VO12CB/8AqVj/AAv/APGnGHxSXba3LbB0YSrCddSOeu4qjcP+HmHvibOOFzqFQSPVc0j5inverwrCKG7y+neESAqlc3iAIJOkg+9TTqvy4FobU+H6NbU9KzFyeCLfqBHbCor9rMrL1EUL2d7R2satxkVk7sjMGjYgmdOWh9qXcK7d2sRfSzbs3ZcwGJWANSSRMxAmmPPSwzzED4dqbuNmU59ptwjDMhGh3IPpTa4RO2lCcX47Ywml5jmMkIoliOsTAHmSKVYX4h4d7iILN4ZmVQSU5kDXXzpZjT2lGMtT0OrrjzVQ7e/tHtywrKysoZWBBVhIIPIg6EVwXt38OL+DxJuYS3cewxlCgLG2T+Bok6HY8xHOa6/c7e2FvG09m6hD5GJKQpnKTvsN6Ydo+0VvBMiuruzgkBCBAECTPUz7Gk6QamxYEW6w/wBg1AZU2G7ce8SfDfhrWsCrXbZt3rpzXARBMeFCRuDl1g7TVmz60hxXbyyiW2axei4pZdU2DMnXmVNE8Y7SWcOlh2t3GF9M6gFRlEKYMnfxcqsqDcXYyj+H6u4UJk3tx05jpLgrTHYZbqZWMcwRuD86UY/tNas4exfKXCt+cqgrKx1JMe1Epx2ycIMW2ZLZJGUwWJBKgADQkxP1owC3xBDR6tQG2nJsPn2/KJMV2eugyhVx7H2On51th89lSWBU6b8uvlUL/Em1Phw7kdTcUH2Cn60zwnGrGNw94IxsFFzPng5R+8CPvDSOR/KuDo2AY3X0Wuppuqpj+dp8/duXtvjrzWzKsxM9STr+c/KK6v8ACDsp9lwxxLmXxCjKIjLbBJGvVoB9AKVXsPw7OT3F26Tu2ZbY+S5WI96u/B+01jEgWERrLBYRTBUhRsrCIIUbEcqrVcVBsUyKnhurpUzUambDJ/xzGFziImP6NZu4wK3i3jQf1tVaTHNauywMTBHUExT44XOpUL4idCRrA86XqE8TyWpJL46zD48s3hOlD4jiZPgU+HYnr5elA4gEAAAr59azw2wGJJMIoZmbyUEmBzOlQixnRachgWGeklbFhPXpRnD1LMC/XRenrSWz2rwnO1fBO7HIx9sw/Km+I4xh7Fq3flrq3GIQJAOg8WYNsRoI86MtrHM9O+g1SkK1M3PEb8RJCggEhZLAbmASAOkmNaqPE+GuLDm68Xb/AIRJC63PDCJM5RMdTuelGX/iDhnXK1i8Rp+JeWo2Na4bEcPKHGd13ZtsVClVZy7CQwadTE7mBHKllp4wYZdDqaQG9DzabcDxZOKgHwKWtqOgC6f6RR3abGQsCq7gO1mHsxlw9xoYtma4skn0T8pppi+I2sbYd7QZbiAFkaJA2kEaMvKdxpRtNTUVASYLW6DU018x0IH0/aIsFhyzMVB1MmOsAT7CrL2NtnPfzb+Df+Y1VeG8UZCUWPEf61p9iOOWsG4Ru+L5VYlMkeIZo8Rkj151oVXtzM2lpamq9FIXMsq2VRckaDYHWNSf10pZxcB0MiYkj1AMGmXEONWLeFGILZkcDLl3cnkAdiNZnaDSzg/E7OMF3ItxBaXM2bKZHi2g76c+tKMLtzmJnwvVspqhTYGxPveVDB8Ptd6zlRJQySJiIggcmHUa1XLnGQwORVA/iMyPTSrlh8RZvrdFhbq3BaZgWyEaZZ+6ZnWqpwDs53l/I8qqhmaBJhVZtJ0nwxr1ol9xuDiMVtPqKNTyqwscWECbiDOwQGAQJyAKD7AT86t+A4NbsTavYmyp0zLFwlSQDuEIJEjrWOD8Kwt9z3IvK6Jn8eSCAVEeEzPioXtYIx1//GPotCdgFuMzW0Hggr1mo6kFSFvj5/WG37DWLjW3I0Me1ep12rwatfYyQZ/r89a9SVRV3HM8HXpgVCAZaeHgBT4gSZMc9jvXJeAcMGIxFqyWKhzGYCY0J2+VdH4VjQXgHUyPmRVBwvZ/G22V0sYhWXZgjAjSNDT1f1bcXn0T/StZRp6w3BTi1z1sc5hXaLstewDI4uSpPhuJKkEawRMgxroeRq3cA4geJ4G/Zux3qgDNtJOtto5HMsH/AJqoYvhXEb8C7bxVyNs4aB/m0FXLsZwJsHbc3CO8ulZUGcoWYBI0JliTHlXUVJchQQvvNXxKsiaVWqOrVVIsVt3/AKTn3DOLPhhfUSDdttaYdDI19R4h86tPwwwABv4phpbUqvrGd/8ApAHzpJ27wqW8ddyn72V2HRmALD/3fzVd8Hwy5Z4YbNrS8bRfQAku3iZYPMr4KHSUhyP+N4fxLU0zpVYYNYqDft1/pKTwDAniOOPesfFmuORvAjQdN1XyFaYrBra4n3aCETEIFG8AMvM61nhvCsfh3z2bN9GgiRbnQxO4I5Ctb3Bse103jYvm4Wz5u7/EIIMRG4FDsdvBvftHtyea1qq7Nm0DcMHvGnxN4T3eJF4Dw3hr/jXRvcZT70k4lxC5jb9obuVtWl9QACfmxJq/9tcMH4e3eNL2u7ObTV9EbbTxZm28ulVPsBgZxDXjtZUkf42lV9hmPyolRPvNo65iGh1qjQGu+TTBUH9PxxJviThFtXsPbX7qYdVHyZxWe3P9xw7/ANP+lumHbHg1zFi3csjO6AoyAiSJzKQDvEkEb7VXcVwjH3Ftq9m+y2hlQG2fCNNJjbQb11QEFhbm0nw6vSrUaFTeAV3XubHIIjHtL/8AbOHej1FxNW/sjCH8IvXZ9SXj9aExPC+IXLdu09i+UtTkXu/uzvqBJ+dWbs7wpzgbljGB0Rmi2pADJHiLiRP3m59CK4AsTjpadWr0tHRV2dTtqFjY3wSfzF5WMNxPDJgmt9yHxLlpdh9xeRB6xsBz1PmTwvgV1cBi8QQVDIqqP3lzoztH7ugHnrUGJ7H4q082074Ayr2wHB6Shkj0I96uPA8fiBh3+3ZiXbKEdQvgCwdABoxaP5a6mpJs3QSuv11KhQ86i6spYMfVc8jAHQSldnOI4ayt5r9kXnhRaVhK/izTOg/DrqelE9jeHsb32kiLdrMZ2BcghVX0mT0A86xxTsXcDE4cG9bOwBGdfJl3PqJnyp3wK7i1t3FxIZLKW8qK1tUGYkREKDoAx+dVUEEBhxK+I62kdHVr6eoDuGbtwLWsF7wD7Wovkwx2JaRuNSAs6jf5Uw41f4n9ou9wt0283gKohGWBsSskUle5mfw6meWtMcfjr+FZO8kZYy9CNyMw3iqq98H8p858M8X+zsWqUw4wMjA/vGXDcNfu2cuLJt3DcOUsqqcmVTsIkTPzqaxgrdhb/eRcUWmLDkyxMQOpgfOl5xgxOa4hVSizlzRPmoA1+Z50dw7EXO7ui2ct02yEYATmHiA1BGsR86urXYQ51y19YrABQSOMD+0oOO4gLigDD2bRne2HB9NXII+VW34ecEs4i1dN+2Liq4CTOhK+KII6JSm/wXHYpw2JzIBpnvEKFHkg1J8lGtXjhYt4a1btW5yjUk7sTuT5npyAA5V1MercZ7nxjxKlQ0wpU29ZP+1ibfWc/sYC2eJiyVHd/aSmXWMuciOsRTf4gcGtWbdhrFsW1ZnzROphcsyTyzVrY4HiP7UFw2bnd/aS2fKcuXOTM7RGs1Biu1djFd5h79+1bJINqQxbP+BnIXIqZSQRJPi20qQhKkW6wuo1wp6ig++6hRexv+PyjTs5wnDPw/O9pGOW8XciWBXNENusDLEdaT/DlCcWegsvm/6R9YoJcFjbaPh1S9kuEEqqllfoQ6ggg6agwdJq2dnOD/Y7LG5HfXYzDfIo1CyOZOpjyHKpQFmXFrcyuvrppdNXZqgbzD6Re+D/AD8hNuKdnrNwlggW4TIIkCfMDT8qq3blYxcdLVr/AECrYmN8QBpF2y4LfvYkvas3HQ27cMqkjRYOo86vWO5bCef/ANMahRqmLkD0nk+4leu8PvAvbZW/YhmZTsg0k9NfDqN9Ks/w4+7jP/JH0uVbu0SrcwuIW2oa69vLCgFmyctNTGsfOq52E4TetDFd7adM9sBMykZj49BO5qi09ri09A/iaazRVCbAggWvzkEmUnhly8rZrBcOiliU3CiJJ6rtPKrX2c4xbvm73iKl/urpDKIFzwNMqNFeNdNDrtzT8N4Xj8O2e1Zvo2UrPdzoYncHpTLsz2Xuq7XLw7si3cCIYzu7Iyjw7ganeJMRVKW5SLXjviR0tVC1RlxbaQfVft8oN2A/vrv/AJDf6rdC9rLTfbr5yn7/AEPRaYdluHXcM165etPbXuSJdSBJa3A156HTyovjV3iJxFw2Die6JGTJmy5YXaNIq237oA94E6hR4i7Iy/AOWsPxzmT9rMSe/YeZr1AdqsT/AOJudMx+tepZx6jPkVexqN84RhiRTbD8SYaA0jQ60fh60UaGpsRH1vGMRvUmFu+IZtp1oGxU1NK0aWoRK+/ZC4+L7+/dslGuZ3VS5JEyFEoBsAu9WbEYzMxNBvvURNA2BOI34h4lW1m0VOFFhaSXOJOTA2re3jTzNCmtRUgRC5tzJO0HDLmKsJbtvbXx5nzlhMCFiFOmrH2rHB+GfZMObRZWd2LOVmP3VAJAOgHTmaktGvNzqNg3busfbxOt9l+yC229/eZt3ctSvjGP4ooKtmqpaZe8iTNxg6gE6UuxmOZgRMHrXnNA3KESYpVqseslw+MdFhmk/SosRxAnnQ941DdPhNALGKmoxxeEW8aw2NR4ribNoTQeEYkHXnS/GHWgkmQWbi8YYXiJw9wXbeUsAYzajUR5UzxfeX72CW5dS8rQ/wB0roSCQ421jKNBUPw6thsWQwDDu23E/ujn5Ej51f8AEWwL1uABFu4NByzW9PSrKMTQ0tItTvfF+PrKfxvCpYvEgBFZQVAGmmh06yPzpdgO2xtuQ9pXQjl94HlqdI66Ux+IP3rJ/gb/AFCqOv3qk4MrU+7qkiXrh/Fc7DWaLxt06VXez+4+dPsXuPQVQE3hFJAh+HuuyECZjTWPLevn3tjg2sY7EID9y6wBHPWRPnBFfQ/Cdq4B8SWP9p4vX/8AK36VqIfVb2m3pTdczt3YXilxuF4UsTPdkH+VmUfkBQ3FcWZmlXwouk8M1JMXbgEmYEIdPKST8zRnF9qFUO0RDWsQbQZ+IGambiDRoaUnYVuh8NKFjM0sRxLZwbgveWe9dnUsTERsPUczOtTYDjt1rFthZ722qHvC0JDCYykmDAjUD5zVa7PY+59ptJ3j5Rnhcxj2mKsHZW6Th4JJH2mIJ5bx6TrFXEcpN0XEqfE+LXVugowVbgGp2BG/5RQ3Dcaxe4hbMZzA9evtpTXji/8AhsSOQvtHlo23TYewqrcEP7ZfQ/Srk+iGclqGTM9o8TdzBp0Gn/NL+H9oblth4jl5irJxFQVNUcVFM3FjAUXLKVMuoxIcTMzXqWcGPgX5/U16lyLGINgk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http://rzn-lady.ru/wp-content/uploads/2011/06/1751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214290"/>
            <a:ext cx="1798641" cy="1004884"/>
          </a:xfrm>
          <a:prstGeom prst="rect">
            <a:avLst/>
          </a:prstGeom>
          <a:noFill/>
        </p:spPr>
      </p:pic>
      <p:pic>
        <p:nvPicPr>
          <p:cNvPr id="9228" name="Picture 12" descr="http://tlt.ru/uploads/2010/06/6532bffa8f4d98df7e4af6b1c706d316_x10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18" y="428604"/>
            <a:ext cx="1143008" cy="928694"/>
          </a:xfrm>
          <a:prstGeom prst="rect">
            <a:avLst/>
          </a:prstGeom>
          <a:noFill/>
        </p:spPr>
      </p:pic>
      <p:pic>
        <p:nvPicPr>
          <p:cNvPr id="9230" name="Picture 14" descr="http://hameleons.com/uploads/posts/2010-06/1275849517_pghn0acwk2cpnid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214290"/>
            <a:ext cx="1714512" cy="1000132"/>
          </a:xfrm>
          <a:prstGeom prst="rect">
            <a:avLst/>
          </a:prstGeom>
          <a:noFill/>
        </p:spPr>
      </p:pic>
      <p:pic>
        <p:nvPicPr>
          <p:cNvPr id="9232" name="Picture 16" descr="http://devla.ru/lov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214290"/>
            <a:ext cx="1203331" cy="1071534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www.cessi.ru/fileadmin/user_upload/_temp_/cessi2002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857232"/>
            <a:ext cx="6429420" cy="4857784"/>
          </a:xfrm>
          <a:prstGeom prst="rect">
            <a:avLst/>
          </a:prstGeom>
          <a:noFill/>
        </p:spPr>
      </p:pic>
      <p:pic>
        <p:nvPicPr>
          <p:cNvPr id="5" name="Picture 2" descr="Молодежь - растровый клипарт | Young peo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2428860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785794"/>
            <a:ext cx="5500726" cy="714380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err="1" smtClean="0"/>
              <a:t>Zersplitterung</a:t>
            </a:r>
            <a:r>
              <a:rPr lang="en-US" sz="2800" dirty="0" smtClean="0"/>
              <a:t> in </a:t>
            </a:r>
            <a:r>
              <a:rPr lang="en-US" sz="2800" dirty="0" err="1" smtClean="0"/>
              <a:t>Subkulturen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8501122" cy="3714776"/>
          </a:xfrm>
        </p:spPr>
        <p:txBody>
          <a:bodyPr/>
          <a:lstStyle/>
          <a:p>
            <a:r>
              <a:rPr lang="en-US" sz="2400" dirty="0" smtClean="0"/>
              <a:t>Die Jugendszene in </a:t>
            </a:r>
            <a:r>
              <a:rPr lang="de-DE" sz="2400" dirty="0" smtClean="0"/>
              <a:t>Deutschland (In Russland) ist zersplittert in Kulturen und Subkulturen, Cliquen und Einzelgänger</a:t>
            </a:r>
          </a:p>
          <a:p>
            <a:pPr algn="l"/>
            <a:r>
              <a:rPr lang="de-DE" sz="1400" dirty="0" smtClean="0"/>
              <a:t>                                             Punks</a:t>
            </a:r>
            <a:r>
              <a:rPr lang="ru-RU" sz="1400" dirty="0" smtClean="0"/>
              <a:t>                                   </a:t>
            </a:r>
            <a:r>
              <a:rPr lang="de-DE" sz="1400" dirty="0" smtClean="0"/>
              <a:t>     Autonome</a:t>
            </a:r>
          </a:p>
          <a:p>
            <a:pPr algn="l"/>
            <a:r>
              <a:rPr lang="de-DE" sz="1400" dirty="0" smtClean="0"/>
              <a:t>   </a:t>
            </a:r>
          </a:p>
          <a:p>
            <a:pPr algn="l"/>
            <a:r>
              <a:rPr lang="de-DE" sz="1400" dirty="0" smtClean="0"/>
              <a:t>                     Techno-Freaks                                                                      Hippies</a:t>
            </a:r>
          </a:p>
          <a:p>
            <a:pPr algn="l"/>
            <a:r>
              <a:rPr lang="de-DE" sz="1400" dirty="0" smtClean="0"/>
              <a:t>            </a:t>
            </a:r>
          </a:p>
          <a:p>
            <a:pPr algn="l"/>
            <a:r>
              <a:rPr lang="de-DE" sz="1400" dirty="0" smtClean="0"/>
              <a:t>                Junge Christen                                                                      Computerkids</a:t>
            </a:r>
          </a:p>
          <a:p>
            <a:pPr algn="l"/>
            <a:endParaRPr lang="de-DE" sz="1400" dirty="0" smtClean="0"/>
          </a:p>
          <a:p>
            <a:pPr algn="l"/>
            <a:r>
              <a:rPr lang="de-DE" sz="1400" dirty="0" smtClean="0"/>
              <a:t>                     Sportbesessene                                                       Umweltschützer </a:t>
            </a:r>
          </a:p>
          <a:p>
            <a:pPr algn="l"/>
            <a:r>
              <a:rPr lang="de-DE" sz="1400" dirty="0" smtClean="0"/>
              <a:t>                                               Bodybuilder                    Neonazis</a:t>
            </a:r>
          </a:p>
          <a:p>
            <a:pPr algn="l"/>
            <a:endParaRPr lang="de-DE" sz="1400" dirty="0" smtClean="0"/>
          </a:p>
        </p:txBody>
      </p:sp>
      <p:sp>
        <p:nvSpPr>
          <p:cNvPr id="6" name="Овал 5"/>
          <p:cNvSpPr/>
          <p:nvPr/>
        </p:nvSpPr>
        <p:spPr bwMode="auto">
          <a:xfrm>
            <a:off x="3000364" y="3500438"/>
            <a:ext cx="2428892" cy="8572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Die Jugendszene in</a:t>
            </a:r>
            <a:r>
              <a:rPr kumimoji="0" 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Deutschland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rot="10800000">
            <a:off x="3143240" y="3143248"/>
            <a:ext cx="357190" cy="285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 rot="5400000" flipH="1" flipV="1">
            <a:off x="5072066" y="3143248"/>
            <a:ext cx="357190" cy="357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 flipV="1">
            <a:off x="5500694" y="3571876"/>
            <a:ext cx="571504" cy="142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>
            <a:off x="5572132" y="4071942"/>
            <a:ext cx="28575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5286380" y="4286256"/>
            <a:ext cx="285752" cy="142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 bwMode="auto">
          <a:xfrm rot="16200000" flipH="1">
            <a:off x="4679157" y="4393413"/>
            <a:ext cx="285752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Прямая со стрелкой 19"/>
          <p:cNvCxnSpPr/>
          <p:nvPr/>
        </p:nvCxnSpPr>
        <p:spPr bwMode="auto">
          <a:xfrm rot="5400000">
            <a:off x="3500430" y="4429132"/>
            <a:ext cx="214314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 bwMode="auto">
          <a:xfrm rot="10800000" flipV="1">
            <a:off x="2714612" y="4214818"/>
            <a:ext cx="357190" cy="142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Прямая со стрелкой 23"/>
          <p:cNvCxnSpPr/>
          <p:nvPr/>
        </p:nvCxnSpPr>
        <p:spPr bwMode="auto">
          <a:xfrm rot="10800000" flipV="1">
            <a:off x="2643174" y="3929066"/>
            <a:ext cx="285752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 bwMode="auto">
          <a:xfrm rot="10800000">
            <a:off x="2857488" y="3500438"/>
            <a:ext cx="285752" cy="142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170" name="Picture 2" descr="Неформа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429264"/>
            <a:ext cx="1785920" cy="1071560"/>
          </a:xfrm>
          <a:prstGeom prst="rect">
            <a:avLst/>
          </a:prstGeom>
          <a:noFill/>
        </p:spPr>
      </p:pic>
      <p:pic>
        <p:nvPicPr>
          <p:cNvPr id="7172" name="Picture 4" descr="Неформа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429264"/>
            <a:ext cx="1143008" cy="1071540"/>
          </a:xfrm>
          <a:prstGeom prst="rect">
            <a:avLst/>
          </a:prstGeom>
          <a:noFill/>
        </p:spPr>
      </p:pic>
      <p:pic>
        <p:nvPicPr>
          <p:cNvPr id="7174" name="Picture 6" descr="http://moscvichka.ru/article/2009_47/47_16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429264"/>
            <a:ext cx="1514466" cy="1047742"/>
          </a:xfrm>
          <a:prstGeom prst="rect">
            <a:avLst/>
          </a:prstGeom>
          <a:noFill/>
        </p:spPr>
      </p:pic>
      <p:pic>
        <p:nvPicPr>
          <p:cNvPr id="7176" name="Picture 8" descr="http://t3.gstatic.com/images?q=tbn:ANd9GcTBt6CG4QTGv23ziE_H1YVvW2Y8aulk8DDYVBIHdbzMOOgjKOVlY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5500702"/>
            <a:ext cx="1428760" cy="1090612"/>
          </a:xfrm>
          <a:prstGeom prst="rect">
            <a:avLst/>
          </a:prstGeom>
          <a:noFill/>
        </p:spPr>
      </p:pic>
      <p:pic>
        <p:nvPicPr>
          <p:cNvPr id="7178" name="Picture 10" descr="http://t0.gstatic.com/images?q=tbn:ANd9GcRvrAa2uJVjyTvPR2cJGjZi9bcTG0pxXaT3Z8LQD_6Z6jGNYBC_d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285728"/>
            <a:ext cx="1466843" cy="1133471"/>
          </a:xfrm>
          <a:prstGeom prst="rect">
            <a:avLst/>
          </a:prstGeom>
          <a:noFill/>
        </p:spPr>
      </p:pic>
      <p:pic>
        <p:nvPicPr>
          <p:cNvPr id="7180" name="Picture 12" descr="http://t2.gstatic.com/images?q=tbn:ANd9GcRdcjQ8Aa1PgSjpaSHlyPDOMJN8IFZ48PKCi3YULJxKKDwo0Dg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57166"/>
            <a:ext cx="857256" cy="1366830"/>
          </a:xfrm>
          <a:prstGeom prst="rect">
            <a:avLst/>
          </a:prstGeom>
          <a:noFill/>
        </p:spPr>
      </p:pic>
      <p:pic>
        <p:nvPicPr>
          <p:cNvPr id="7182" name="Picture 14" descr="Субкультуры и Streetstyle. История стилей — афиша событий на Look At 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5500702"/>
            <a:ext cx="1071570" cy="981054"/>
          </a:xfrm>
          <a:prstGeom prst="rect">
            <a:avLst/>
          </a:prstGeom>
          <a:noFill/>
        </p:spPr>
      </p:pic>
      <p:pic>
        <p:nvPicPr>
          <p:cNvPr id="7184" name="Picture 16" descr="http://www.invictory.org/public/pictures/news/36/35223/m642291782d009389fd49ed17297d19f013207676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500570"/>
            <a:ext cx="1000132" cy="704846"/>
          </a:xfrm>
          <a:prstGeom prst="rect">
            <a:avLst/>
          </a:prstGeom>
          <a:noFill/>
        </p:spPr>
      </p:pic>
      <p:pic>
        <p:nvPicPr>
          <p:cNvPr id="7186" name="Picture 18" descr="http://gov.cap.ru/home/60/2011/trofi21/ef7df5851a6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72" y="4500570"/>
            <a:ext cx="1214446" cy="757237"/>
          </a:xfrm>
          <a:prstGeom prst="rect">
            <a:avLst/>
          </a:prstGeom>
          <a:noFill/>
        </p:spPr>
      </p:pic>
      <p:pic>
        <p:nvPicPr>
          <p:cNvPr id="7188" name="Picture 20" descr="http://de.toonpool.com/user/3652/files/vandalismus_jugend_sprayer_52891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5272" y="3214686"/>
            <a:ext cx="1119162" cy="1000132"/>
          </a:xfrm>
          <a:prstGeom prst="rect">
            <a:avLst/>
          </a:prstGeom>
          <a:noFill/>
        </p:spPr>
      </p:pic>
      <p:pic>
        <p:nvPicPr>
          <p:cNvPr id="7190" name="Picture 22" descr="http://www.sergiev-posad.ru/www/2009/news/DVO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3500438"/>
            <a:ext cx="857288" cy="64767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8643998" cy="5143536"/>
          </a:xfrm>
        </p:spPr>
        <p:txBody>
          <a:bodyPr/>
          <a:lstStyle/>
          <a:p>
            <a:pPr algn="l"/>
            <a:r>
              <a:rPr lang="de-DE" sz="1800" dirty="0" smtClean="0"/>
              <a:t>Schule und Noten                                           sind (ist) wichtig</a:t>
            </a:r>
          </a:p>
          <a:p>
            <a:pPr algn="l"/>
            <a:r>
              <a:rPr lang="de-DE" sz="1800" dirty="0" smtClean="0"/>
              <a:t>Sport                                                               sind (ist) am wichtigsten    </a:t>
            </a:r>
          </a:p>
          <a:p>
            <a:pPr algn="l"/>
            <a:r>
              <a:rPr lang="de-DE" sz="1800" dirty="0" smtClean="0"/>
              <a:t>Die Suche nach dem Sinn des Lebens          sind (ist) nicht besonders wichtig</a:t>
            </a:r>
          </a:p>
          <a:p>
            <a:pPr algn="l"/>
            <a:r>
              <a:rPr lang="de-DE" sz="1800" dirty="0" smtClean="0"/>
              <a:t>Mein Stellenwert in der Gesellschaft              sind (ist) überhaupt nicht wichtig</a:t>
            </a:r>
          </a:p>
          <a:p>
            <a:pPr algn="l"/>
            <a:r>
              <a:rPr lang="de-DE" sz="1800" dirty="0" smtClean="0"/>
              <a:t>Musik</a:t>
            </a:r>
          </a:p>
          <a:p>
            <a:pPr algn="l"/>
            <a:r>
              <a:rPr lang="de-DE" sz="1800" dirty="0" smtClean="0"/>
              <a:t>Kunst</a:t>
            </a:r>
          </a:p>
          <a:p>
            <a:pPr algn="l"/>
            <a:r>
              <a:rPr lang="de-DE" sz="1800" dirty="0" smtClean="0"/>
              <a:t>Probleme mit der Schule und den Lehrern</a:t>
            </a:r>
          </a:p>
          <a:p>
            <a:pPr algn="l"/>
            <a:r>
              <a:rPr lang="de-DE" sz="1800" dirty="0" smtClean="0"/>
              <a:t>Konflikte mit den Eltern</a:t>
            </a:r>
          </a:p>
          <a:p>
            <a:pPr algn="l"/>
            <a:r>
              <a:rPr lang="de-DE" sz="1800" dirty="0" smtClean="0"/>
              <a:t>Mein Verein</a:t>
            </a:r>
          </a:p>
          <a:p>
            <a:pPr algn="l"/>
            <a:r>
              <a:rPr lang="de-DE" sz="1800" dirty="0" smtClean="0"/>
              <a:t>Mein(e) Freund(in)</a:t>
            </a:r>
          </a:p>
          <a:p>
            <a:pPr algn="l"/>
            <a:r>
              <a:rPr lang="de-DE" sz="1800" dirty="0" smtClean="0"/>
              <a:t>Meine Familie</a:t>
            </a:r>
          </a:p>
          <a:p>
            <a:pPr algn="l"/>
            <a:r>
              <a:rPr lang="de-DE" sz="1800" dirty="0" smtClean="0"/>
              <a:t>Ein Traumberuf</a:t>
            </a:r>
          </a:p>
          <a:p>
            <a:pPr algn="l"/>
            <a:r>
              <a:rPr lang="de-DE" sz="1800" dirty="0" smtClean="0"/>
              <a:t>Ein gutes Abitur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428604"/>
            <a:ext cx="416434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dirty="0" smtClean="0"/>
              <a:t>Was ist für die Jugendlichen wichtig</a:t>
            </a:r>
            <a:endParaRPr lang="ru-RU" b="1" dirty="0"/>
          </a:p>
        </p:txBody>
      </p:sp>
      <p:pic>
        <p:nvPicPr>
          <p:cNvPr id="5121" name="Picture 1" descr="C:\Documents and Settings\Admin\Рабочий стол\2011-07 (июл)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14818"/>
            <a:ext cx="1123952" cy="862014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2011-07 (июл)\загруженное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428868"/>
            <a:ext cx="1285884" cy="89535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2011-07 (июл)\загруженное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143248"/>
            <a:ext cx="1119190" cy="904876"/>
          </a:xfrm>
          <a:prstGeom prst="rect">
            <a:avLst/>
          </a:prstGeom>
          <a:noFill/>
        </p:spPr>
      </p:pic>
      <p:pic>
        <p:nvPicPr>
          <p:cNvPr id="9" name="Picture 6" descr="http://len-journal.ru/wp-content/uploads/2011/05/322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643578"/>
            <a:ext cx="1571636" cy="933466"/>
          </a:xfrm>
          <a:prstGeom prst="rect">
            <a:avLst/>
          </a:prstGeom>
          <a:noFill/>
        </p:spPr>
      </p:pic>
      <p:pic>
        <p:nvPicPr>
          <p:cNvPr id="6146" name="Picture 2" descr="http://gov.cap.ru/home/63/images/2011/baner/%D1%87%D1%8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5643578"/>
            <a:ext cx="1357322" cy="928670"/>
          </a:xfrm>
          <a:prstGeom prst="rect">
            <a:avLst/>
          </a:prstGeom>
          <a:noFill/>
        </p:spPr>
      </p:pic>
      <p:pic>
        <p:nvPicPr>
          <p:cNvPr id="6148" name="Picture 4" descr="http://www.permucheba.ru/wp-content/uploads/2011/09/sovremennaya-molode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5715016"/>
            <a:ext cx="1285884" cy="857256"/>
          </a:xfrm>
          <a:prstGeom prst="rect">
            <a:avLst/>
          </a:prstGeom>
          <a:noFill/>
        </p:spPr>
      </p:pic>
      <p:pic>
        <p:nvPicPr>
          <p:cNvPr id="6150" name="Picture 6" descr="http://gov.cap.ru/home/65/molod/baner_molo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286256"/>
            <a:ext cx="1357322" cy="900094"/>
          </a:xfrm>
          <a:prstGeom prst="rect">
            <a:avLst/>
          </a:prstGeom>
          <a:noFill/>
        </p:spPr>
      </p:pic>
      <p:pic>
        <p:nvPicPr>
          <p:cNvPr id="6152" name="Picture 8" descr="http://t1.gstatic.com/images?q=tbn:ANd9GcT7Ocujr1N8Y8Awjj8mRsuCMwmiWNOBGcZ59sMCR6dgBmm4xIPXK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3643315"/>
            <a:ext cx="1285884" cy="857256"/>
          </a:xfrm>
          <a:prstGeom prst="rect">
            <a:avLst/>
          </a:prstGeom>
          <a:noFill/>
        </p:spPr>
      </p:pic>
      <p:pic>
        <p:nvPicPr>
          <p:cNvPr id="6154" name="Picture 10" descr="http://3.bp.blogspot.com/_AFFmEtrKiJk/S6MOmSkclBI/AAAAAAAAAak/tHi_F2DJHwg/s320/deti(57253)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6644" y="285728"/>
            <a:ext cx="1285884" cy="928694"/>
          </a:xfrm>
          <a:prstGeom prst="rect">
            <a:avLst/>
          </a:prstGeom>
          <a:noFill/>
        </p:spPr>
      </p:pic>
      <p:pic>
        <p:nvPicPr>
          <p:cNvPr id="6156" name="Picture 12" descr="http://www.colombia.su/Fotos/Varios/estudiante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702" y="4643446"/>
            <a:ext cx="1309670" cy="995348"/>
          </a:xfrm>
          <a:prstGeom prst="rect">
            <a:avLst/>
          </a:prstGeom>
          <a:noFill/>
        </p:spPr>
      </p:pic>
      <p:pic>
        <p:nvPicPr>
          <p:cNvPr id="6158" name="Picture 14" descr="http://juliatur.ru/wp-content/uploads/%D0%BC%D0%BE%D0%BB%D0%BE%D0%B4%D0%B5%D0%B6%D1%8C.jpg1_-300x22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6644" y="5786454"/>
            <a:ext cx="1142988" cy="82869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28605"/>
            <a:ext cx="7386662" cy="57150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de-DE" sz="2400" dirty="0" smtClean="0"/>
              <a:t>Wovor  haben die heutigen Jugendlichen Angst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571612"/>
            <a:ext cx="7429552" cy="4067188"/>
          </a:xfrm>
        </p:spPr>
        <p:txBody>
          <a:bodyPr/>
          <a:lstStyle/>
          <a:p>
            <a:pPr algn="l"/>
            <a:r>
              <a:rPr lang="de-DE" sz="2400" b="1" dirty="0" smtClean="0"/>
              <a:t>Die heutigen Jugendlichen haben Angst….</a:t>
            </a:r>
          </a:p>
          <a:p>
            <a:pPr algn="l"/>
            <a:r>
              <a:rPr lang="de-DE" sz="2400" b="1" dirty="0" smtClean="0"/>
              <a:t>(Ich habe Angst …..)</a:t>
            </a:r>
          </a:p>
          <a:p>
            <a:pPr algn="l">
              <a:buFontTx/>
              <a:buChar char="-"/>
            </a:pPr>
            <a:r>
              <a:rPr lang="de-DE" sz="2400" dirty="0" smtClean="0"/>
              <a:t>Vor den Konflikten mit den Eltern.</a:t>
            </a:r>
          </a:p>
          <a:p>
            <a:pPr algn="l">
              <a:buFontTx/>
              <a:buChar char="-"/>
            </a:pPr>
            <a:r>
              <a:rPr lang="de-DE" sz="2400" dirty="0" smtClean="0"/>
              <a:t>Vor den Problemen mit den Freunden.</a:t>
            </a:r>
          </a:p>
          <a:p>
            <a:pPr algn="l">
              <a:buFontTx/>
              <a:buChar char="-"/>
            </a:pPr>
            <a:r>
              <a:rPr lang="de-DE" sz="2400" dirty="0" smtClean="0"/>
              <a:t>Vor den Problemen mit der Schule.</a:t>
            </a:r>
          </a:p>
          <a:p>
            <a:pPr algn="l">
              <a:buFontTx/>
              <a:buChar char="-"/>
            </a:pPr>
            <a:r>
              <a:rPr lang="de-DE" sz="2400" dirty="0" smtClean="0"/>
              <a:t>Vor der Gewalt in der Schule und zu Hause.</a:t>
            </a:r>
          </a:p>
          <a:p>
            <a:pPr algn="l">
              <a:buFontTx/>
              <a:buChar char="-"/>
            </a:pPr>
            <a:r>
              <a:rPr lang="de-DE" sz="2400" dirty="0" smtClean="0"/>
              <a:t>Allein zu bleiben.</a:t>
            </a:r>
          </a:p>
          <a:p>
            <a:pPr algn="l">
              <a:buFontTx/>
              <a:buChar char="-"/>
            </a:pPr>
            <a:r>
              <a:rPr lang="de-DE" sz="2400" dirty="0" smtClean="0"/>
              <a:t>Freunde zu verlieren.</a:t>
            </a:r>
          </a:p>
          <a:p>
            <a:pPr algn="l">
              <a:buFontTx/>
              <a:buChar char="-"/>
            </a:pPr>
            <a:endParaRPr lang="ru-RU" sz="2400" dirty="0"/>
          </a:p>
        </p:txBody>
      </p:sp>
      <p:pic>
        <p:nvPicPr>
          <p:cNvPr id="1026" name="Picture 2" descr="C:\Documents and Settings\Admin\Рабочий стол\2011-07 (июл)\prostuda_g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000240"/>
            <a:ext cx="1270000" cy="1614488"/>
          </a:xfrm>
          <a:prstGeom prst="rect">
            <a:avLst/>
          </a:prstGeom>
          <a:noFill/>
        </p:spPr>
      </p:pic>
      <p:pic>
        <p:nvPicPr>
          <p:cNvPr id="5122" name="Picture 2" descr="http://static.photaki.com/%EF%BF%BD%EF%BF%BD%EF%BF%BD%EF%BF%BD%EF%BF%BD%EF%BF%BD%EF%BF%BD%EF%BF%BD%EF%BF%BD%EF%BF%BD%EF%BF%BD%EF%BF%BD%EF%BF%BD%EF%BF%BD%EF%BF%BD%C5%92_311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429132"/>
            <a:ext cx="3000396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714356"/>
            <a:ext cx="6643734" cy="642942"/>
          </a:xfr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de-DE" sz="2400" dirty="0" smtClean="0"/>
              <a:t>Probleme der Jugendlichen. Wie sind sie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286808" cy="4357718"/>
          </a:xfrm>
        </p:spPr>
        <p:txBody>
          <a:bodyPr/>
          <a:lstStyle/>
          <a:p>
            <a:pPr algn="l"/>
            <a:r>
              <a:rPr lang="de-DE" sz="2400" dirty="0" smtClean="0">
                <a:solidFill>
                  <a:srgbClr val="FF0000"/>
                </a:solidFill>
              </a:rPr>
              <a:t>Suche nach sich selbst und nach seinem Sinn im Leben </a:t>
            </a:r>
          </a:p>
          <a:p>
            <a:pPr algn="l"/>
            <a:endParaRPr lang="de-DE" sz="2400" dirty="0" smtClean="0">
              <a:solidFill>
                <a:srgbClr val="FF0000"/>
              </a:solidFill>
            </a:endParaRPr>
          </a:p>
          <a:p>
            <a:pPr algn="l"/>
            <a:r>
              <a:rPr lang="de-DE" sz="2400" dirty="0" smtClean="0">
                <a:solidFill>
                  <a:srgbClr val="FFFF00"/>
                </a:solidFill>
              </a:rPr>
              <a:t>Abhauen von Zuhause    </a:t>
            </a:r>
            <a:r>
              <a:rPr lang="de-DE" sz="2400" dirty="0" smtClean="0">
                <a:solidFill>
                  <a:srgbClr val="92D050"/>
                </a:solidFill>
              </a:rPr>
              <a:t>Liebeskummer   </a:t>
            </a:r>
            <a:r>
              <a:rPr lang="de-DE" sz="2400" dirty="0" smtClean="0">
                <a:solidFill>
                  <a:srgbClr val="FFC000"/>
                </a:solidFill>
              </a:rPr>
              <a:t>kein Taschengeld</a:t>
            </a:r>
          </a:p>
          <a:p>
            <a:pPr algn="l"/>
            <a:endParaRPr lang="de-DE" sz="2400" dirty="0" smtClean="0">
              <a:solidFill>
                <a:srgbClr val="FFC000"/>
              </a:solidFill>
            </a:endParaRPr>
          </a:p>
          <a:p>
            <a:pPr algn="l"/>
            <a:r>
              <a:rPr lang="de-DE" sz="2400" dirty="0" smtClean="0"/>
              <a:t>Probleme mit den Eltern und Erwachsenen  </a:t>
            </a:r>
          </a:p>
          <a:p>
            <a:pPr algn="l"/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Probleme mit den Freunden</a:t>
            </a:r>
          </a:p>
          <a:p>
            <a:pPr algn="l"/>
            <a:r>
              <a:rPr lang="de-DE" sz="2400" dirty="0" smtClean="0">
                <a:solidFill>
                  <a:srgbClr val="E329C8"/>
                </a:solidFill>
              </a:rPr>
              <a:t>Rauchen, Alkohol, Drogen                                                        </a:t>
            </a:r>
            <a:r>
              <a:rPr lang="de-DE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Gewalt in der Schule: autoritäre  Lehrer, Mitschüler, Schlägereien.</a:t>
            </a:r>
          </a:p>
          <a:p>
            <a:pPr algn="l"/>
            <a:r>
              <a:rPr lang="de-DE" sz="2400" dirty="0" smtClean="0">
                <a:solidFill>
                  <a:srgbClr val="7030A0"/>
                </a:solidFill>
              </a:rPr>
              <a:t>                                           </a:t>
            </a:r>
            <a:r>
              <a:rPr lang="de-DE" sz="2400" dirty="0" smtClean="0">
                <a:solidFill>
                  <a:srgbClr val="B83A18"/>
                </a:solidFill>
              </a:rPr>
              <a:t>Stress in der Schule</a:t>
            </a:r>
            <a:endParaRPr lang="ru-RU" sz="2400" dirty="0">
              <a:solidFill>
                <a:srgbClr val="B83A18"/>
              </a:solidFill>
            </a:endParaRPr>
          </a:p>
        </p:txBody>
      </p:sp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285720" y="285728"/>
            <a:ext cx="1371592" cy="742936"/>
          </a:xfrm>
          <a:prstGeom prst="parallelogram">
            <a:avLst>
              <a:gd name="adj" fmla="val 4285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200805" dir="19518291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7286644" y="142852"/>
            <a:ext cx="1671623" cy="782647"/>
          </a:xfrm>
          <a:prstGeom prst="parallelogram">
            <a:avLst>
              <a:gd name="adj" fmla="val 45799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0000CC"/>
            </a:solidFill>
            <a:miter lim="800000"/>
            <a:headEnd/>
            <a:tailEnd/>
          </a:ln>
          <a:effectLst>
            <a:outerShdw dist="348730" dir="19613319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097" name="Picture 1" descr="C:\Documents and Settings\Admin\Рабочий стол\2011-07 (июл)\загруженное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500702"/>
            <a:ext cx="1214446" cy="828668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2011-07 (июл)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429264"/>
            <a:ext cx="1071570" cy="862008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5715016"/>
            <a:ext cx="928694" cy="87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http://gopamira.ru/uploads/posts/2010-11/1290784137_11779693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5715016"/>
            <a:ext cx="1428728" cy="928670"/>
          </a:xfrm>
          <a:prstGeom prst="rect">
            <a:avLst/>
          </a:prstGeom>
          <a:noFill/>
        </p:spPr>
      </p:pic>
      <p:pic>
        <p:nvPicPr>
          <p:cNvPr id="4104" name="Picture 8" descr="http://postun.com/uploads/posts/2011-05/1305894598_deti-i-roditel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5715016"/>
            <a:ext cx="928694" cy="785818"/>
          </a:xfrm>
          <a:prstGeom prst="rect">
            <a:avLst/>
          </a:prstGeom>
          <a:noFill/>
        </p:spPr>
      </p:pic>
      <p:pic>
        <p:nvPicPr>
          <p:cNvPr id="4106" name="Picture 10" descr="http://static.newsland.ru/news_images/376/big_3768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5786454"/>
            <a:ext cx="1166804" cy="785806"/>
          </a:xfrm>
          <a:prstGeom prst="rect">
            <a:avLst/>
          </a:prstGeom>
          <a:noFill/>
        </p:spPr>
      </p:pic>
      <p:pic>
        <p:nvPicPr>
          <p:cNvPr id="4108" name="Picture 12" descr="http://gigamir.net/upload/cache/290xs/img/content/originnal_83d8e139bf4c3724e5bfca559a9806d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48" y="2714620"/>
            <a:ext cx="976300" cy="857256"/>
          </a:xfrm>
          <a:prstGeom prst="rect">
            <a:avLst/>
          </a:prstGeom>
          <a:noFill/>
        </p:spPr>
      </p:pic>
      <p:pic>
        <p:nvPicPr>
          <p:cNvPr id="4110" name="Picture 14" descr="http://commersclub.ru/wp-content/uploads/2011/02/%D0%B4%D0%B5%D0%BD%D1%8C%D0%B3%D0%B8-%D0%BD%D0%B5-%D0%B8%D0%B3%D1%80%D1%83%D1%88%D0%BA%D0%B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86710" y="4714884"/>
            <a:ext cx="1108087" cy="850868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785794"/>
            <a:ext cx="7858180" cy="4853006"/>
          </a:xfrm>
        </p:spPr>
        <p:txBody>
          <a:bodyPr/>
          <a:lstStyle/>
          <a:p>
            <a:pPr algn="l"/>
            <a:r>
              <a:rPr lang="de-DE" sz="2000" b="1" u="sng" dirty="0" smtClean="0"/>
              <a:t>1.Was passt  zusammen </a:t>
            </a:r>
            <a:endParaRPr lang="ru-RU" sz="2000" dirty="0" smtClean="0"/>
          </a:p>
          <a:p>
            <a:pPr algn="l"/>
            <a:r>
              <a:rPr lang="de-DE" sz="2000" dirty="0" smtClean="0"/>
              <a:t>1. Manche Jungen und Mädchen in Deutschland…</a:t>
            </a:r>
            <a:endParaRPr lang="ru-RU" sz="2000" dirty="0" smtClean="0"/>
          </a:p>
          <a:p>
            <a:pPr algn="l"/>
            <a:r>
              <a:rPr lang="de-DE" sz="2000" dirty="0" smtClean="0"/>
              <a:t>2. Viele deutschen Jugendlichen haben Probleme mit ihren Eltern und hauen …..</a:t>
            </a:r>
            <a:endParaRPr lang="ru-RU" sz="2000" dirty="0" smtClean="0"/>
          </a:p>
          <a:p>
            <a:pPr algn="l"/>
            <a:r>
              <a:rPr lang="de-DE" sz="2000" dirty="0" smtClean="0"/>
              <a:t>3. Die Jugendlichen in Deutschland sind Meistens in Subkulturen …</a:t>
            </a:r>
            <a:endParaRPr lang="ru-RU" sz="2000" dirty="0" smtClean="0"/>
          </a:p>
          <a:p>
            <a:pPr algn="l"/>
            <a:r>
              <a:rPr lang="de-DE" sz="2000" dirty="0" smtClean="0"/>
              <a:t>4. Einige Jungen und Mädchen rauchen viel, …</a:t>
            </a:r>
            <a:endParaRPr lang="ru-RU" sz="2000" dirty="0" smtClean="0"/>
          </a:p>
          <a:p>
            <a:pPr algn="l"/>
            <a:r>
              <a:rPr lang="de-DE" sz="2000" dirty="0" smtClean="0"/>
              <a:t>5. Gewalt in der Schule….</a:t>
            </a:r>
          </a:p>
          <a:p>
            <a:pPr algn="l"/>
            <a:r>
              <a:rPr lang="de-DE" sz="2000" dirty="0" smtClean="0"/>
              <a:t>_____________________________________________________</a:t>
            </a:r>
            <a:endParaRPr lang="ru-RU" sz="2000" dirty="0" smtClean="0"/>
          </a:p>
          <a:p>
            <a:pPr algn="l"/>
            <a:r>
              <a:rPr lang="de-DE" sz="2000" dirty="0" smtClean="0"/>
              <a:t>zersplittert; oft von Zuhause ab;  leiden unter Gewalt zu Hause, in der Schule und auf der Straße; trinken viel Alkohol und nehmen Drogen;  ist eine wachsende Gefahr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3074" name="Picture 2" descr="http://ru-pic.ru/user-content/uploads/wall/o/4/daesh-molod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714884"/>
            <a:ext cx="4733925" cy="1914525"/>
          </a:xfrm>
          <a:prstGeom prst="rect">
            <a:avLst/>
          </a:prstGeom>
          <a:noFill/>
        </p:spPr>
      </p:pic>
      <p:pic>
        <p:nvPicPr>
          <p:cNvPr id="4" name="Picture 6" descr="http://jugendfuerzukunft.org/links-Dateien/JugendHilft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7166"/>
            <a:ext cx="2000264" cy="100013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642918"/>
            <a:ext cx="6915176" cy="4995882"/>
          </a:xfrm>
        </p:spPr>
        <p:txBody>
          <a:bodyPr/>
          <a:lstStyle/>
          <a:p>
            <a:pPr algn="l"/>
            <a:r>
              <a:rPr lang="de-DE" sz="2800" b="1" u="sng" dirty="0" smtClean="0"/>
              <a:t>. </a:t>
            </a:r>
            <a:r>
              <a:rPr lang="ru-RU" sz="2800" b="1" u="sng" dirty="0" smtClean="0"/>
              <a:t>Переведи</a:t>
            </a:r>
            <a:endParaRPr lang="ru-RU" sz="2800" dirty="0" smtClean="0"/>
          </a:p>
          <a:p>
            <a:pPr algn="l"/>
            <a:r>
              <a:rPr lang="ru-RU" sz="2800" dirty="0" smtClean="0"/>
              <a:t>1.Подростки  в России хотят получать от жизни только удовольствие</a:t>
            </a:r>
          </a:p>
          <a:p>
            <a:pPr algn="l"/>
            <a:r>
              <a:rPr lang="ru-RU" sz="2800" dirty="0" smtClean="0"/>
              <a:t>2.Многие немецкие подростки имеют проблемы с родителями и убегают из дома.</a:t>
            </a:r>
          </a:p>
          <a:p>
            <a:pPr algn="l"/>
            <a:r>
              <a:rPr lang="ru-RU" sz="2800" dirty="0" smtClean="0"/>
              <a:t>3.Для меня важны спорт, школа,  моя семья и друзья.</a:t>
            </a:r>
          </a:p>
          <a:p>
            <a:pPr algn="l"/>
            <a:r>
              <a:rPr lang="ru-RU" sz="2800" dirty="0" smtClean="0"/>
              <a:t>4. Я боюсь потерять друзей.</a:t>
            </a:r>
          </a:p>
          <a:p>
            <a:pPr algn="l"/>
            <a:endParaRPr lang="ru-RU" sz="2800" dirty="0"/>
          </a:p>
        </p:txBody>
      </p:sp>
      <p:sp>
        <p:nvSpPr>
          <p:cNvPr id="2050" name="AutoShape 2" descr="data:image/jpeg;base64,/9j/4AAQSkZJRgABAQAAAQABAAD/2wCEAAkGBhQSERQUExQVFRUWGBoaGBgYGRwaHxocHB8YFxogHRcdHCYeHBojHBgYHy8gIycpLCwsHB4xNTAqNScrLCkBCQoKDgwOGg8PGi0kHyQsLCwsMiwqLCwsLywsLC8sLCktLywsLCwsLCwsLCwsLCwsLCwsLCwsKSwsLCwsLCwsLP/AABEIAKoBKAMBIgACEQEDEQH/xAAcAAACAgMBAQAAAAAAAAAAAAAEBQMGAQIHAAj/xABFEAACAQIEAwYDBQUHAgUFAAABAhEAAwQSITEFQVEGEyJhcZEHgbEUMkKhwSNSYoLwFTNykrLR4aLxJHN0wtI0NUNEY//EABsBAAIDAQEBAAAAAAAAAAAAAAMEAQIFAAYH/8QANhEAAgEDAwIEAwcDBAMAAAAAAQIAAxEhBBIxQVEFEyJhMnGBFCORobHB8NHh8QZCUmIVM0P/2gAMAwEAAhEDEQA/ABFaRNaMKIs4fSocRa1rIvPDm5EGdK0y0RFatbrrypvISaL4ZjjZuLcVUYjYOuYesdRyNDizU9qzVhiXW6m4jjC48KwvWGdMQzNnQLKEHYKNZGsQZiPSrLZ47bzC6LFxr7KFZjMB+igk5RJG3UVX+zly4t9O6VnMhsgMBsoJ19NaevjLeIu3C47q4VKquwzgiCzCJaZ3H0oynGZpUCzLcHPyxjr2gGD4W794Y1QFnkx6+czNCu5B51YrHZYIwyYjO7ESoIgr+OdZ9PkPOpsXwRUS87IQAjFZYaEdY3rthbiVOkbFx8+v6RFaxqxqalwoOYHkaEXDCy1vM/3m2WDMxoZ6ZgIGulWNeFGdaqEMtX02wjaD9Yr4ricoik6YpTckauo6mPnHOrNxHgxcEbGND51XsRwZ7IlU1gCc2wHTwzVWRicQaUgb7uekzeDkk5dRBOvXXpQT45jngglR9366004Zh7vjL65ggH/UD7ae4rRODxcd8knQqOTGOfz+lVfTt0lxRCXLL0H7Y/WJcHde4xUgSJ3BG3XoaPa2PusIBEyNQNY16Dz+lEWbbCe9tNbcljp7jY/WozgywukaBwAJ1jQZvnQACJxVN/AEm4dhgyBhqQzLpzC6k7zzGkbRrM1Nh+NwGAtnNClCxhSGcW80CTAnYwdjQeHtsrZACAWWDqPDlkifPLB9fOjOKcMd4KgN4WEEgbsjxPPVTv1oyAHmN3FvTG03rbS4tsvPKWUgc9GkH3FZ4rjpwyXU/EbcT0dlHvBr3dKR4bd1JmZbw+2cj2FLf7GVsIq90neL3eYhQSQrKGM7mVk+9GCgHMgswBt2h6XV/abxbME7zoradfvAetMeHKvdG4fApTMc2kAideVI7eGZxfsgFM9wnPEBVGTLlAOp8I20H5GwLauPhzaayMx8MhwEgRDT94CQPDlmRHnR1UERimSenT84Lg+JA3FRUeHVmDkZRC8wD4iJI1gD1qRMMCdQPWp8Nwe6t/vbtwXP2RXRcsEkEwvQ7zWbqwG9D9D10oWpbYvpjFFGPx95Q+0vaa9fvnC4G/aw4tnLcvXCBmuTHd25B1GskDcRIjWr8O+IGNwl7use/egOEuKyqWAOzJcX70DXWZ2ppwrhpTB2xZtKb+d3e48MivnmGBcA7QpOY6daqXabAWxh0uOrpjHYs6hYVvEQzajNB5GcuhiqIF+H/M2TpgKd7ZtOzYnCqV8JGpBUk7gxEcgNjQGK4RkYAkNIBMcvKal7NqX4fhWYyTaWfp9KaWMDV/iWYFSl6oNg8HAotrOlHJh4rZMPJ8qoKc4UolGGkyaw1jkKc3rI5VCcNpUmnKtTiG9hqBxFqBpT3FpQVvh7XGCgb7V2yAemZWMQpNeqyYjg5UlSNR/XtXqptizUzeV20xA2qLQ702fDDkKguYcHZTPnSbgcyfD6lRdyg2BB6jm2IB9kBoPE2sn9fpTd7RA1G1I8XLE66zPtRFBPENpkpVXtXAvccfPrbFvzkq316H6URbcHYVBhkG5nzjX3FMcFwxmMqPDRhT3LdTGqumW5R6YHPGCP6/WF8E4lctMxttkJEEwDpvzFaDFDMWMkknbz3qZOEMDqCKGt4dgu1T5TYEozCzWv/tFjgAdf0yY5OMQWibd0B8o8MFWk6MAfIE61te4k1zD3WLyBCqp3YkiSTuF0ilKYEkSeoHTemeGwcBrTTluDKG8t48iCBTSnjFoqVVV9Jv7Z/Xr0/ODcF4H9ta5duDwWiBb1j9poWMDcAx5fpY+H8ay4RWYFnnKBEljMLS3C3+4V7SqSSf2cLoSRGvSIBrS3d7l0ViIRNCdszHxH9KZsAOMSjVmY3GCBY9uYRxC1dD2Xu3CXe4AFH3V2MDr/AFvRvEMZozEjKJJmhsVj2xCgW1zFT986AaEHKeZIMSKrXxDxDWsCtq0ma7daAP4VBdzHoAPnQq74A6xvR0tzm2QZPwztfdxRYYfCveRTBuKVC+n7RhJ8gTWtvtWguph7tu5ZvkwQ4OU7hSrCZBMDprE0bhMFdweGw6JcS3atqpuQGLnm8IoIYEnmNqoXa/tFcuG3fZQyG7Nm4q+E2yShXMTOcgSZAgjypOm12wJ6Cro02GX7EXu7DFoPISDE6nkd9N9RrrRWG4wHQlQRBInr5xrAInTltW96wt+yj6GRyBG2mx9KEtWAgynSpazDdPMV6XltYRhbxk7kxv015b/LQb1i8558z7VFhDr0j/mpmYE68/rXKJCmwm9jESINYw7ZXjka3t2x8xUke4qwWFUza3ahzz1p9h9APSltsTBjlRBvVYuKYzNGiuITiL2lKsfh+8tXE18SMBG+oIEedGJaLVJ9i6n2rL1GqF+Y2qkz55ucK4jYwdq5Zdu5Kgwp8Q1P3hzjqKVWcJfxOKs5zcJvXArORmMAgMQNjAr6Q/sS3lCKIRdgBoPKtE7N4cOlzIoNqcpXwhZGo05a7bUP/wAsgOFmgdhWwvNMNw9bVpLSCEtqFUb6DQa0RhoGlTnEW8piPL/ivPg/3T8j/vUaTxBN228QqUDzJ0tA1swGwoRL5Ghoq3eBraWorcQASRtYmo7q6RRgFea1RJGyJ2wM1vcsF2VTCwIGnT86Z5KxctBjLaR00/OuteUKRSWNliTBbnrMqemmh9a9RONwguSw0I3HXzr1UtFm3KbCVL7PUT2Ndadvh+lDXeHE1nzz5osOkX3ba7HUHSqw2Ayl0aRB0PlVsv2WjRTpVcxfEGu5fBpJ31kbdOlEpmN6UPkAYkFm2Qy+Lw/1vR/C+BG2/wBptd5cO+QXyCyncG265G6gZh+lDtZlTAIMECeWh2imnDXlQQIA09CNxHKKYFrWE2Dq3pEVSM8H+d5Ph/iHhFuGzeZ7FwR4L1tlOu0SNqsdi3auiVytPQj6UmvYe24jE2rd1CIBuIrR5SRIFB2+xKr48FeexzCMO8t/KYcD+Y0vUp7MjEdp6ihqPiEtR4YvQx6Vn7OAKrdninEMOYv4fvkH48Oc/umj/wDSakufEzAhgrsyEbh1ZTPoRIql3PDGH+y0j8MdJcYHVGA6yDHqBrRDWZ3APqAaU2u2+EcSjz6GfyqW12twx0LsvqpH51xrVRxBnRe0Zraqh/E/F3cIbOMthbnd5kKMpIAcanQ+X0rpeCt2rqB7bZlPMH5dKi4r2bS/ae0xORwQw8jodastKrv3tkTlHl/Di0pN/H2bloM11kuBBtnKsGAYEqu4IIIJ1FUHh3Bji8Rbw7Oz21drh3A5kCSCRLEanU610btr2GBwtsWswuW1S2jAkZgBADR+R5E9KXfDu1Ys2wjvbGLZ3zWyw7wQSAMm+gFSGNO+I9Wq7kx1lu7krbVZkgAE9TzPzoW5hww86ZuJFDKk6Gu0x3IV6zC1acGJmwjIecUVbsmAYpsuGBEEzWXtqg5AUwMRI07jEWodj0/OjUs868lpSZBBqaK538td0aoUTf1TKitcTirdoZrrrbHLMYJ+W9Yv3gqkkgDqdq4vxJMTjcZiVwyPfVHPiBlQJ8IzExtsJrJKVKtze026NFTl8CdewXaqxcbLbuK55KNzz0H6mKfW9q4xw74b8QtMLivZDEQRnJIn+SJ8x711HgPEHe0udGRgIbPEz5gdd+morK1NDyTuDXvDNsPwRuRQz4fP977o2Xr5n/atyddSfT/ilfGOJGDbt3FVzoWJBKDnCbs/QRpuehSDbjaVUG+Ip7XcRtYcAKgN1iAqhgHYkiAqbmfSqRhviXi7Fwi6IGb7jrlPpJE1Y+Bdh0XFnEXGa4yQRnBkO0kFpJJIUqdeZ8qt2KwqXFy3EV16MAw9jWtQoUQOLmEbUbPSwuIgT4l4a62HtD+8vMQQTHdgAkknzIgddelWO3c5g1Ru0fwnw1895YJwt0agpJU+qkyD5qR6UtwWLv8ADiUxr3P/AOeItQVI6MGgT5GDWnTpBUG0m/vzFj5dQ4xOp28VFEpfBqi4Ltdmg/3yn8dtZ/zAExT3CcYR9jB8wR9RTC1mXmUfTsMjMsE14ml6Yk+tSjFUda6nrFyJvfAPl+tZrQ3Aa9R+YswzK/cxQB0kfmPaikvGPEPmKW3MIwjNoJimFq94ghGmx9pH0pJFJNjPP067n4p57oG8wfy50Jd4HaYyCUJ1iJHXbl8jU1tGuHQkaxoBE895npXrVwklREqSCY5TEjlOhHyNX8ntGFqunqWDf2ADs6f5Y/8AdRuC4AltTzLGSduQGg6QBUAJgfvEkTGpI8tttZqaznDKJLSYg+9QKZlm1LOLNCMJhQFA5DT9KlvYcqpIGw0FQ4S/cBZSinKRMEg+LxCJEH8qmxnFfDCypkKQV1k/dhZAM66zAg0ylMnEapVKa+o4gmFxTkktAWYHry9TU3EFDJDhWHNWAYEcxBqC/hntFW7zOM6gqVUTOkgiIIEnnoKguYk3ryoAe7ZGaZgkaZSI1AkadZpY0ELBhxHqmpVW22zj84hxnw7wN8yttrDnnZbL/wBBlfYCoW+GdwLlTH3QvQoJ9w4NWL7IVcoHf7gIkyZzZdyJ6UQ2NZbiIdQVJzH/AI/rWrVtO4/9Z+kumqK/FjNoh7NYLGYC4Lb3BdtljkuEjxZo8BVmnYTGuskHcHpoqvo4aDvBB+YM/pVgqdNULghuRGCb5nooReE2g5uLbRXO7hQG/wA0TW+Le4IyBT1mk+L7Umz/AHtogdQf+KZnAHpCOLXggUGCWOnI6b+tCulc6+IvxATvcO1skKpYkD8UZfTqRvzp52H7brjUhoV5MDy5A/xRr50nqAVtUWQae8SzyeVKOJ4p2Zsq5yoEL5yJ9hrvTXFBoOXeD/3pDZV0bUSJn/mi0nWoLxelRVDeE4LG3AEz29zBy7r0J19wP94du0CaU4WC41O/MR7nnRvELsIff9B9TQNXyFjVNAzgCUXt/ffF38Pw+0xUO+a6w5IslvloT8hVw4bbs4a2tq1bFu0ugjr1bmSebGqf2ZwLZ7mKuHxX5FvqLYbU/wAxAjyg/ip93y93cLSBknNJgRtp1mNutFSgroN0JWO5jbgSzg1ELMksJBGmYkkADaEB1PlSDsnxrvF7ttxsf0p62VWLhmDaDL+E9DEbjafKsXX0PLUgzqBO6wk1/HZQdJga6QSToBHIkx70FcthFgi3mImEXpuWKx4AfPXbnQTcZAuZLaG6wM7wJ/eZiPCAJj8ppnauPGYqudiAADmXTXcqDA3gc/evPC4yZoNT2fz+WkRPdCxbM57txmadzCliT5zl0Gg25Uyw9rMarFvvbuOW4UcWrasiswiTBk+pafkBVrwbRXqdAgsPxmbqMNmTX8KAtLnw41ESDuCJHtR167m25b0p4k7hgUOoG06Gf10rS3BrgjEUUF3ssT8S7A4O8Sxs9253ayzWj7Kcp+YpQfh3es64THXF/gvqLi/5lgj2NdFs2cyKTuQJrR8LQ2ouPhP4wwqMvWcz4hx/ieATPfwyXbQPiuYdyYHVkYSB5wAOtCn48YWNLF6f5frJrpzIRVc4j2Ewd673rWbYJVluKEWLimDrABVwQCHUhtxqDQgVGKq/hC+aW5zMdmu21jGKCjQSYAh4npmZQC3l9a9RPBuytnDMWTMzbBmgsF/cLgBnUcs+YjrWKuGP/wA72gH2k3tLRc4WtzLM+Fg2nOOvlUGJ4PGq7580nn1HtTa2sVIa2DEvsdNlyMyvjhRQBGeVI2UZZ65mmTvyipcFgP7zMBuAkfuhQAPLWdKM4k58EDWSJ6aT+laWVI3JJ6/9hSzA7oyKFPYFtBl4GQwZWg+KQVDfeiY1Gun50UMAqydc0feMH8tgPIUXbuf1rWW10ogJPEoumpIMCJcPgGzFzePiABCqq7SRvOok61Di+GyVKEqQZJMuTIgzJnb6mmgw+Worv/agO5VD3lPs6k2t1vz9YI2DG7HMYiT0OhAA0APl71EMARADsIAGyTA2GYrOlF32gV4NSCub2MOaKc2g1vBQ4eSfBl11P3s0zWmP4eWKsGykSDoDIMddjoNaMS6JrNx9hRhVN7gzvIUrtI94ow1vIYEx5/rVpw17MB5AT61Xby+MetOuEjwt/ikfMD6f7Ue/3vzEmmLC0OoLH4ZbilWUMp3o2lHHLhVD4Q2mx0B+fL1ophhKHiOwuHxWFv2Jj9qzWniTbaAB6qdQR08wDXM8Bw/EcPxXc3ptOCCrDZgNircx9OcHSu0dl1i25ltXMqwhlIABBPPbepeN8MsYpO6vqGUnTkVPVW3U/wBGazfNbzGXkfpLK+03meF8WFy0jMVzEax/tTEAEcjVCu/DzE2Z+yYzT928kx/Ov+1S4O5xXD6XbC4hf3rNxZ/yPlNBNIHKn9oU+U/GJdlsgdB51RcT8RMJjENizcZbrv3ShlInMcgZGEgiDmGoOu1Mb3bxbNt2xFu5YKLmK3EIYgnKIBGVhm00JqmdheFWb/FftCW0REVnCqdM5hQcvlmJ0gbUWlTsCz/STsNIbwRLVxqyv2m1aVhbVVAtiQIg5VHsB+dbcX4gllXtXGZmYQFWJA666D51B8TEANg7SHHsVP61SzjJMySTuSa1qShlBioawlv4FxCylwEZ0U8m8Rg8pUenKr7hLNu8uaSw5DUR16HWuR4G8o8TTA1PPSsY74s4gE28IioBpmjO0bc/COXI0j4npzVVVTmF0+4kkTsgwzKMttURfT9BXreAMysyQRPTz8Rknp0ri+CHGcbJOIvW0A0Z5tq2vIAKSAJMkAaeYrrPCOJPbw+Hw9pRfxAw6u2ZyqwIXM1zKxGdpyiCTDbQaw6fhKl/W1/lGqjFRIMdijZAyi6ctzxg6nLBmQeWxBXQxuBNHWb2YAqQQwkHlB1FLu0WOcaaJfIPdSTkdwJ7vNpMxtAJGomDA/Y3ipxGEtXSMpJYR0gkR8q0tNSWj8PF4rqRuAJlj7rkDymgnty4Hyo4XlUZidfWhMG03Zgnnz/OnDg2g6OASBHJrBFeDV6aMGgLyN0HPStfsa+tbuhIImJ8hW9hCBqZ1Pt761NxJGZi3h15KKzUoFeq2IS0lpdxnjK2FXYsSNJ1y8zFB4biACXWtJAVC0R+Ibbf1pQd7gnerZaQ2Y571yZJ0Gg8twANqbo7X9TcRHX1aqApRHqt+9v52EK4liS+JRFJy20Lt5lvCoPyk0Nj7r/aMNB/E3Ly6ehNHXeG2blwsXKXHgQlzKTGwgHWBQHFODKt7DjPcbMxBzOSRAnQ8vlRkCE57RSuayqxFj6h1/7Cw4hfFeIXFtkIVzsQi7ggsYmJ6SflUPAcbfyNbcKzW3Kklmkjca5TPrS65w93xzi2QpTK0kFtlUDnrvzrdjes375Lh27rvCAsAkeFdNdt9KkUl27R84D7ZU83zWU2BKe1hfPzuO0b8Y42LITMFzMwBWZhebbA1BicFfklLykHUK6Ax0EiDQd3gXeGyRDCc924TJY6EAeW4jYCm97GLmC5lknaRPyE0CuESnfnviNUjUrOxqekY22Numfn/WKMHiL922H/AGOswsPyJB1nfTpQ/Hr5W0jOAHFxSArSDl1MGBpHXyoHhOJZgqAwqs87+Jix06GBrHXeju0uGLLZYAki4qxA2bcwY1ECs+lRQ1M4F5eqlQ6MMGuSBz/PrGSYwPad0IJAYxBBUwSAynUH60HwzB3HsI5xFyXAbZYHlEUBxDiJ7wBTmuEEQVCkKwIIbyBgiehis8BwNz7NZK33BiWBAYbnkRKjyFStMUl3d+8JUu9bY2bA8Gwvg35HfiM8NYuZ/GQwGxiD7DSpMVxG8EdbIVdNLhGcgnpb0Bjzb5VMhIGsE+XOlgwhVfFcBbX8IOp313FKKz1XLjpgR6ltTmcn7Tcd4phrhL4q+QdnVmUehTQIfKPSa14T8VuIKIe6t9DoRdQE/J1hp9Zqz9rb2TXKCYnQwDHPURA0J/o1QL/E7dpJe0hfWTEQwI/CIOo5MB5eTADgcRrejTq/YntX38q4Kk/dls0kbicoMxrrrpTrFYVzeUAEgspB5byZPKNa4zwntZmuKVZLeQgKAoVZ3nLpz8vWa7rwy4+RS8Zuce1QqFXLd4CqQuRDzh6guIy8tOs/pRKYnqKzi2U2n3IyNtvsdvOpKU29JgA4MovalcFj07q54splXWAVPPKxGoPMbH2NVfBJbwEDDljBBJY6sR5CAAddB150nsY0iK1vYon16c/anKVFKa2Etk4lk+JHFlunDZDINsv/AJyBHqMpFVOz9a3+x3b11baqxfYKZkc+ew8U69avPBPh+iAG6c7cwJAH6n1/KpuqC0vaI+HYcZHLiUCMW5aAEnXlpzq8cG4Ii2reS2iQgLMFG8An09TrUt/stZ7vKE/EhIk6hWViInyp5iFW3b/hGw5sd/Yb+e/SszV1lrccCM6a6/WJ8e9u3ae45OUCSWP3o116LpMCJrw7Srg8G+NvWyGvG2Ftg6k5FCieQnO0xoOU0h4zjVuXkt3D+z1uXB/CnjI+YBHzqrfFztmmJw+EXDtNs5nOkHMIWCOREtpS2lW5jOo4tLjhPiBhscGTEKlmeTsGRuniIEMDrqPQ044FwwYfD5F1l7j/AOd2bTyr5uw/EHBUzqCCPUGRX0j2YxYu4Ky42ZJHud/Oi1qflkW4JibvuS3aFWcNcY8gPM/7UwW2LKMSST5ewABqLDXxsaSdpMc3e2rebwnMSQAORA5+fTnR6nxRVXZzslhtcRBOoy7azPuOXrRguVT8CxM5h95cvn02nfzrTgPa1XYoz6jRdIzAaSfOKrunVl28S4qxmikFAWLoIkGfQ0QuLFWDwVNgvxQhwY0r1eW6Dzr1X3Q5AbrFHD7IsHxPJbcAaDpJ5dNaLvcJstqUt9fujWp2WVE661hkjUDT0p9RtGJWqQ+XF5phMNbT7ltF6FVArTGYcO9tpjumzdZEER9KyHJHJedQOmcQx8HTYt6xrFSCb3i+0FdpGOf3kWJ43bViFIzHc+nnzoWw4e8t0NqFKnowO2vUHXnUeI7J4d/uqbZ5FCfoZFDLcOHbKwYa6MZbNHQf81IJEKVVhn5xze4ZaOptJr/CKg+zomqIix0UD6CiBi5WTQjEt/DG8j/mKW1Lnba+Jy00BvYRNwHDQzyNFJIGhAZiZj5fWj7xW5bdXOYTpB1EajbbUH861FjUlZ8Sx0iJgj3+lL72GTDh7t25kQaszHTX6k7aamqJUA65hKgVhttjtNsDg5JgQJiOfmSdyaaWbK29hE8h/W1KOEds8HfVu5vK2UgGQVidpzAaHrWD2ls3HZEvLnXRlBGYfy7n5Uu5eqxDXtKhFW1hxG2MxuRZP51UuN9rLaISTH+/lS7jnaqy2e2L57wSPEjET0IiKolvgeLxrRZsu3KZ8C9f2jGI6SZ5eKJplVCjOBJ54k/FO2xuggggAyCD4gRzH9fWlmL7VvbTIsFXGttgGt8iSq/hBj7o8M6gDYXDBfAm4yTexSo5/CiFwPViyz8hXNe0fA7uDxD2L33kOh5Mp1Vl/hI1qyVKbmymXAlz4LYhC1tEQOAT4MwPuQOfWu09nLxfDWGO5trPrEH6Vw3szxkdyqncCP0rsPYTiIvYRSPwsyn3kfkRQ6psQfeVYYtLI13KY35eY51nEao4GjZWAnQzBAqZEG+5GxpX2k4r3Fi5dgMyKcoPM8vOKXrU84ixIUiI+y3B7WFSFg3GAzOdz5Dovlz51Z1tqfEInrGvvvVS4Fi/tNoXEgiIYbZWG4/rypmvEckDdunT18qlmucy43E4kfF1t4cvie7JZsquV5xIUnpvBP8AhpXY7XFmChAnmTJ/Jd6dPiu8Uo4GVgQQOh0361X14OLdwZCwg6TEz8txtTFIowIMO29ALy5YRcwEnff0rTj18RA2FBcRs3Dbt90xDC4kxOo1kekxWeOIy2so8TRqZiT68h+lZFTKm3ePaXvOY8Sxb3MdZt2wC11igB2IJymegOvtVQ7W4u0VVVtm1cF24bySSAxyroSARqhlY0JOpq/cD4O39r4Vx+0FtLxduQOWAYjQZnAH/c1D8c+Aylm/btbtkd1JkltVBSI1g+IGZ0I2prTsqsq9xK1nO4iciBI1B1r6J+Flpxwuxn/EXZR/CWOX33+dfOgwNycuRs37sGfbevqzhEfZ7ELlHdW4WIy+BdI5RtR9YcKB3ix4hduxNKOOcMW4rrEMyxmG41DaH1AMeVOrbxVa7RcSIKoTAYT5nfT8jpUMhZsREqzMApkPCcSLajPBfnBnX1oRsJbQlkRV/P2nYelBQRqDWbzHLMmjrTAj7VVAsRmMuH4hluZkJIP3lH1Ue8qN9xVrGLlQYI8jXPeH4ghxzIM+tXOzxVDaZ2gRyBgj/ila67TcTG1JYfKexOKJklyDGgHM9K9Sq4xyrdLKLbzqPEQdYBXfcfKvUkSZksX6/r/eXe1eMEHltWmNx0EARrv5Dr6UuDXZgKG8wY9wakwnDwVBvatuV3E+f70e1ekAvPRrUvm8mskvrp3Y26uep/h6Dn9ZHMTpW14+HbQR/UVi8ZBnpVgOJUtuMjRyIMzPWlXaS2zWkdWUZWlgRIIYZeu4MGmNsaD0oW+yi02ZssKZ120OsGjEYvIva1ovwOIYIQ2pBOg1kafOjHugBRJM+Q9ddKqnZt713ErNwtaVM7HKozESqywUTrHtVuC6gneayNSCM9IwTY7TKv2o+JmG4fdFm4ty48AkKQoUHaSRvFL+IG3xxF7q8VsqrGCUBVypXxoTJYE7gQBBBJMVTPjT2burivtYUmzcVVLDZGUZYPSQAQTvJqldm8WyXYDsgIOoMQeRrqFJNoccw18RhxLg2J4XdZbhVXIWCjZgQZP6QQetDC19pzNs6xlWCS08hA3B11p5geC3+K45LXeEqqA3Lh8WRYAOvMmAFBP0Ndf7PdhMJgwptWv2gGtxyWfz12H8oFGauqY5MG3eK+wvYRrVpGxRNx2Abu3hskQRmJEkj92YHnVp4vf7sKBpM+gjp7imNiBHp/tSXtZcy92SDlJYT0+7v0mN6US7tuaFoKHcKYOON93GY77Dcn0AqkfF/g/2qwMVbQh8OALnU22OhIH7ra+jHpTnFXibim2MxGhJ0WOeu8+k014Jhu9XEW7o0ugofNSpGk+R/KmSqBfNtkQ+ppeWRafPGBxRUGuyfBHiGeziEnZkYfMMp/0iuM4zDNZuXbTghkYqRpoVJB2kcuRrpXwIxB+0X05G1J/lZY/1VXUD7smKkTtdu9Q2OtBxlcAg7g7VsDBmtLlwx5nbSl6xuAZjagkGRpYCqFUBVGgAEAegFVriveW7hd4KOYkfhjkfbf1q1ImmtSvhEuIyOJB9x5g9RvQEk6LUNTaxlbwmKDAQaZqAwpHb4cVchSDBIkbN5+VOLLwNaYpqCbT0LMGWNsKwDIp1zEx8gSfp9KV9r8SQmVd2005T+v8A3oy3ZPeo5aFVHEQZlismZiMqxEc5mkPHcSGvakeEFokaAbacuW9IsMWHvCacYvIOyS5cZeER+xQ/LMUAHkMh96Z9ueFHEYC+g+8F7xf8Vsi4B88sfOhOyEFs5WGa0o3JkA5tzru01Zbt4KJPKg3O8EQdfDmfKycWxDDIL12DplztrPKJ59K+ncPKLaU7qiqw8won8xVWwmCwavevWMLa79WaCq6yNZUbA6/hAo3hFxr15SzOMqlmWdJPhAIjfUe1bFWmXza1oszC2ZYb2JAvLb0+4Wk+sD9T7VUPiDhfFhXBjLdMmeo5/PT50+xaW2vWSwDK9sgTqC0yPnB0pV2n4fbyIotqAW103AhoPtVgQGBiauEqr/PaVNOLMbzIIhFUyOZaTv0gVJhOLm7dKQAqgierDLPyGaPWagwzKrYxjlARrcHyC5SB/mBAHQUpwV7uHdroKC40rP4ZJJDfunbemO8YqLtvt/CWTF4sWRmYxyEczvEeetC2eOvJ7y3lW4cq59WzHnkXb50s43jScipLXVYMiqM2o6jkvmYrOJW/du4Z7qogLgEIZhhrLdCQPyNLttbBibFHG0+/MvXB1RLdxXtlmfQbaDyO4M9PKvVrwnUqMwBLASeXnXqy7dJhpTqti3GOBLvh2B2MxuaXt2ywR/8A2F/yv/8ACi8NbAZo6H6GuOcOtI1xFuv3aH7zxmyiN8o31itetWanYDrPc+A+GUddTqNVJG23w/X59p1VO12CB/8AqVj/AAv/APGnGHxSXba3LbB0YSrCddSOeu4qjcP+HmHvibOOFzqFQSPVc0j5inverwrCKG7y+neESAqlc3iAIJOkg+9TTqvy4FobU+H6NbU9KzFyeCLfqBHbCor9rMrL1EUL2d7R2satxkVk7sjMGjYgmdOWh9qXcK7d2sRfSzbs3ZcwGJWANSSRMxAmmPPSwzzED4dqbuNmU59ptwjDMhGh3IPpTa4RO2lCcX47Ywml5jmMkIoliOsTAHmSKVYX4h4d7iILN4ZmVQSU5kDXXzpZjT2lGMtT0OrrjzVQ7e/tHtywrKysoZWBBVhIIPIg6EVwXt38OL+DxJuYS3cewxlCgLG2T+Bok6HY8xHOa6/c7e2FvG09m6hD5GJKQpnKTvsN6Ydo+0VvBMiuruzgkBCBAECTPUz7Gk6QamxYEW6w/wBg1AZU2G7ce8SfDfhrWsCrXbZt3rpzXARBMeFCRuDl1g7TVmz60hxXbyyiW2axei4pZdU2DMnXmVNE8Y7SWcOlh2t3GF9M6gFRlEKYMnfxcqsqDcXYyj+H6u4UJk3tx05jpLgrTHYZbqZWMcwRuD86UY/tNas4exfKXCt+cqgrKx1JMe1Epx2ycIMW2ZLZJGUwWJBKgADQkxP1owC3xBDR6tQG2nJsPn2/KJMV2eugyhVx7H2On51th89lSWBU6b8uvlUL/Em1Phw7kdTcUH2Cn60zwnGrGNw94IxsFFzPng5R+8CPvDSOR/KuDo2AY3X0Wuppuqpj+dp8/duXtvjrzWzKsxM9STr+c/KK6v8ACDsp9lwxxLmXxCjKIjLbBJGvVoB9AKVXsPw7OT3F26Tu2ZbY+S5WI96u/B+01jEgWERrLBYRTBUhRsrCIIUbEcqrVcVBsUyKnhurpUzUambDJ/xzGFziImP6NZu4wK3i3jQf1tVaTHNauywMTBHUExT44XOpUL4idCRrA86XqE8TyWpJL46zD48s3hOlD4jiZPgU+HYnr5elA4gEAAAr59azw2wGJJMIoZmbyUEmBzOlQixnRachgWGeklbFhPXpRnD1LMC/XRenrSWz2rwnO1fBO7HIx9sw/Km+I4xh7Fq3flrq3GIQJAOg8WYNsRoI86MtrHM9O+g1SkK1M3PEb8RJCggEhZLAbmASAOkmNaqPE+GuLDm68Xb/AIRJC63PDCJM5RMdTuelGX/iDhnXK1i8Rp+JeWo2Na4bEcPKHGd13ZtsVClVZy7CQwadTE7mBHKllp4wYZdDqaQG9DzabcDxZOKgHwKWtqOgC6f6RR3abGQsCq7gO1mHsxlw9xoYtma4skn0T8pppi+I2sbYd7QZbiAFkaJA2kEaMvKdxpRtNTUVASYLW6DU018x0IH0/aIsFhyzMVB1MmOsAT7CrL2NtnPfzb+Df+Y1VeG8UZCUWPEf61p9iOOWsG4Ru+L5VYlMkeIZo8Rkj151oVXtzM2lpamq9FIXMsq2VRckaDYHWNSf10pZxcB0MiYkj1AMGmXEONWLeFGILZkcDLl3cnkAdiNZnaDSzg/E7OMF3ItxBaXM2bKZHi2g76c+tKMLtzmJnwvVspqhTYGxPveVDB8Ptd6zlRJQySJiIggcmHUa1XLnGQwORVA/iMyPTSrlh8RZvrdFhbq3BaZgWyEaZZ+6ZnWqpwDs53l/I8qqhmaBJhVZtJ0nwxr1ol9xuDiMVtPqKNTyqwscWECbiDOwQGAQJyAKD7AT86t+A4NbsTavYmyp0zLFwlSQDuEIJEjrWOD8Kwt9z3IvK6Jn8eSCAVEeEzPioXtYIx1//GPotCdgFuMzW0Hggr1mo6kFSFvj5/WG37DWLjW3I0Me1ep12rwatfYyQZ/r89a9SVRV3HM8HXpgVCAZaeHgBT4gSZMc9jvXJeAcMGIxFqyWKhzGYCY0J2+VdH4VjQXgHUyPmRVBwvZ/G22V0sYhWXZgjAjSNDT1f1bcXn0T/StZRp6w3BTi1z1sc5hXaLstewDI4uSpPhuJKkEawRMgxroeRq3cA4geJ4G/Zux3qgDNtJOtto5HMsH/AJqoYvhXEb8C7bxVyNs4aB/m0FXLsZwJsHbc3CO8ulZUGcoWYBI0JliTHlXUVJchQQvvNXxKsiaVWqOrVVIsVt3/AKTn3DOLPhhfUSDdttaYdDI19R4h86tPwwwABv4phpbUqvrGd/8ApAHzpJ27wqW8ddyn72V2HRmALD/3fzVd8Hwy5Z4YbNrS8bRfQAku3iZYPMr4KHSUhyP+N4fxLU0zpVYYNYqDft1/pKTwDAniOOPesfFmuORvAjQdN1XyFaYrBra4n3aCETEIFG8AMvM61nhvCsfh3z2bN9GgiRbnQxO4I5Ctb3Bse103jYvm4Wz5u7/EIIMRG4FDsdvBvftHtyea1qq7Nm0DcMHvGnxN4T3eJF4Dw3hr/jXRvcZT70k4lxC5jb9obuVtWl9QACfmxJq/9tcMH4e3eNL2u7ObTV9EbbTxZm28ulVPsBgZxDXjtZUkf42lV9hmPyolRPvNo65iGh1qjQGu+TTBUH9PxxJviThFtXsPbX7qYdVHyZxWe3P9xw7/ANP+lumHbHg1zFi3csjO6AoyAiSJzKQDvEkEb7VXcVwjH3Ftq9m+y2hlQG2fCNNJjbQb11QEFhbm0nw6vSrUaFTeAV3XubHIIjHtL/8AbOHej1FxNW/sjCH8IvXZ9SXj9aExPC+IXLdu09i+UtTkXu/uzvqBJ+dWbs7wpzgbljGB0Rmi2pADJHiLiRP3m59CK4AsTjpadWr0tHRV2dTtqFjY3wSfzF5WMNxPDJgmt9yHxLlpdh9xeRB6xsBz1PmTwvgV1cBi8QQVDIqqP3lzoztH7ugHnrUGJ7H4q082074Ayr2wHB6Shkj0I96uPA8fiBh3+3ZiXbKEdQvgCwdABoxaP5a6mpJs3QSuv11KhQ86i6spYMfVc8jAHQSldnOI4ayt5r9kXnhRaVhK/izTOg/DrqelE9jeHsb32kiLdrMZ2BcghVX0mT0A86xxTsXcDE4cG9bOwBGdfJl3PqJnyp3wK7i1t3FxIZLKW8qK1tUGYkREKDoAx+dVUEEBhxK+I62kdHVr6eoDuGbtwLWsF7wD7Wovkwx2JaRuNSAs6jf5Uw41f4n9ou9wt0283gKohGWBsSskUle5mfw6meWtMcfjr+FZO8kZYy9CNyMw3iqq98H8p858M8X+zsWqUw4wMjA/vGXDcNfu2cuLJt3DcOUsqqcmVTsIkTPzqaxgrdhb/eRcUWmLDkyxMQOpgfOl5xgxOa4hVSizlzRPmoA1+Z50dw7EXO7ui2ct02yEYATmHiA1BGsR86urXYQ51y19YrABQSOMD+0oOO4gLigDD2bRne2HB9NXII+VW34ecEs4i1dN+2Liq4CTOhK+KII6JSm/wXHYpw2JzIBpnvEKFHkg1J8lGtXjhYt4a1btW5yjUk7sTuT5npyAA5V1MercZ7nxjxKlQ0wpU29ZP+1ibfWc/sYC2eJiyVHd/aSmXWMuciOsRTf4gcGtWbdhrFsW1ZnzROphcsyTyzVrY4HiP7UFw2bnd/aS2fKcuXOTM7RGs1Biu1djFd5h79+1bJINqQxbP+BnIXIqZSQRJPi20qQhKkW6wuo1wp6ig++6hRexv+PyjTs5wnDPw/O9pGOW8XciWBXNENusDLEdaT/DlCcWegsvm/6R9YoJcFjbaPh1S9kuEEqqllfoQ6ggg6agwdJq2dnOD/Y7LG5HfXYzDfIo1CyOZOpjyHKpQFmXFrcyuvrppdNXZqgbzD6Re+D/AD8hNuKdnrNwlggW4TIIkCfMDT8qq3blYxcdLVr/AECrYmN8QBpF2y4LfvYkvas3HQ27cMqkjRYOo86vWO5bCef/ANMahRqmLkD0nk+4leu8PvAvbZW/YhmZTsg0k9NfDqN9Ks/w4+7jP/JH0uVbu0SrcwuIW2oa69vLCgFmyctNTGsfOq52E4TetDFd7adM9sBMykZj49BO5qi09ri09A/iaazRVCbAggWvzkEmUnhly8rZrBcOiliU3CiJJ6rtPKrX2c4xbvm73iKl/urpDKIFzwNMqNFeNdNDrtzT8N4Xj8O2e1Zvo2UrPdzoYncHpTLsz2Xuq7XLw7si3cCIYzu7Iyjw7ganeJMRVKW5SLXjviR0tVC1RlxbaQfVft8oN2A/vrv/AJDf6rdC9rLTfbr5yn7/AEPRaYdluHXcM165etPbXuSJdSBJa3A156HTyovjV3iJxFw2Die6JGTJmy5YXaNIq237oA94E6hR4i7Iy/AOWsPxzmT9rMSe/YeZr1AdqsT/AOJudMx+tepZx6jPkVexqN84RhiRTbD8SYaA0jQ60fh60UaGpsRH1vGMRvUmFu+IZtp1oGxU1NK0aWoRK+/ZC4+L7+/dslGuZ3VS5JEyFEoBsAu9WbEYzMxNBvvURNA2BOI34h4lW1m0VOFFhaSXOJOTA2re3jTzNCmtRUgRC5tzJO0HDLmKsJbtvbXx5nzlhMCFiFOmrH2rHB+GfZMObRZWd2LOVmP3VAJAOgHTmaktGvNzqNg3busfbxOt9l+yC229/eZt3ctSvjGP4ooKtmqpaZe8iTNxg6gE6UuxmOZgRMHrXnNA3KESYpVqseslw+MdFhmk/SosRxAnnQ941DdPhNALGKmoxxeEW8aw2NR4ribNoTQeEYkHXnS/GHWgkmQWbi8YYXiJw9wXbeUsAYzajUR5UzxfeX72CW5dS8rQ/wB0roSCQ421jKNBUPw6thsWQwDDu23E/ujn5Ej51f8AEWwL1uABFu4NByzW9PSrKMTQ0tItTvfF+PrKfxvCpYvEgBFZQVAGmmh06yPzpdgO2xtuQ9pXQjl94HlqdI66Ux+IP3rJ/gb/AFCqOv3qk4MrU+7qkiXrh/Fc7DWaLxt06VXez+4+dPsXuPQVQE3hFJAh+HuuyECZjTWPLevn3tjg2sY7EID9y6wBHPWRPnBFfQ/Cdq4B8SWP9p4vX/8AK36VqIfVb2m3pTdczt3YXilxuF4UsTPdkH+VmUfkBQ3FcWZmlXwouk8M1JMXbgEmYEIdPKST8zRnF9qFUO0RDWsQbQZ+IGambiDRoaUnYVuh8NKFjM0sRxLZwbgveWe9dnUsTERsPUczOtTYDjt1rFthZ722qHvC0JDCYykmDAjUD5zVa7PY+59ptJ3j5Rnhcxj2mKsHZW6Th4JJH2mIJ5bx6TrFXEcpN0XEqfE+LXVugowVbgGp2BG/5RQ3Dcaxe4hbMZzA9evtpTXji/8AhsSOQvtHlo23TYewqrcEP7ZfQ/Srk+iGclqGTM9o8TdzBp0Gn/NL+H9oblth4jl5irJxFQVNUcVFM3FjAUXLKVMuoxIcTMzXqWcGPgX5/U16lyLGINgk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azblok.net/uploads/posts/2010-08/1281553557_1042480_90236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5000636"/>
            <a:ext cx="3609964" cy="1857364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616</Words>
  <Application>Microsoft Office PowerPoint</Application>
  <PresentationFormat>Экран (4:3)</PresentationFormat>
  <Paragraphs>109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Der 10. Januar </vt:lpstr>
      <vt:lpstr>Слайд 2</vt:lpstr>
      <vt:lpstr>Слайд 3</vt:lpstr>
      <vt:lpstr>Zersplitterung in Subkulturen</vt:lpstr>
      <vt:lpstr>Слайд 5</vt:lpstr>
      <vt:lpstr>Wovor  haben die heutigen Jugendlichen Angst</vt:lpstr>
      <vt:lpstr>Probleme der Jugendlichen. Wie sind sie</vt:lpstr>
      <vt:lpstr>Слайд 8</vt:lpstr>
      <vt:lpstr>Слайд 9</vt:lpstr>
      <vt:lpstr>Слайд 10</vt:lpstr>
      <vt:lpstr>Слайд 11</vt:lpstr>
      <vt:lpstr>Welche Probleme haben die Jugendlichen, …</vt:lpstr>
    </vt:vector>
  </TitlesOfParts>
  <Company>БелГУ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Мультфильмы))</dc:title>
  <dc:creator>Ольга</dc:creator>
  <dc:description/>
  <cp:lastModifiedBy>Алекс</cp:lastModifiedBy>
  <cp:revision>80</cp:revision>
  <dcterms:created xsi:type="dcterms:W3CDTF">2010-05-11T17:05:38Z</dcterms:created>
  <dcterms:modified xsi:type="dcterms:W3CDTF">2014-04-29T04:08:33Z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Мультфильмы))</vt:lpwstr>
  </property>
  <property fmtid="{D5CDD505-2E9C-101B-9397-08002B2CF9AE}" pid="3" name="SlideDescription">
    <vt:lpwstr/>
  </property>
</Properties>
</file>