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1" r:id="rId6"/>
    <p:sldId id="260" r:id="rId7"/>
    <p:sldId id="259" r:id="rId8"/>
    <p:sldId id="265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12" Type="http://schemas.openxmlformats.org/officeDocument/2006/relationships/image" Target="../media/image12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0" Type="http://schemas.openxmlformats.org/officeDocument/2006/relationships/image" Target="../media/image10.wm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pn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89;&#1074;&#1077;&#1090;&#1080;&#1082;%207\3%20&#1082;&#1083;&#1072;&#1089;&#1089;\03_-_Urok_4-1_-_Upr._5.mp3" TargetMode="Externa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89;&#1074;&#1077;&#1090;&#1080;&#1082;%207\3%20&#1082;&#1083;&#1072;&#1089;&#1089;\07_-_Urok_4-3_-_Upr._2.mp3" TargetMode="External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3438" y="928669"/>
            <a:ext cx="3929090" cy="10715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de-DE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Heute ist der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de-DE" sz="2000" dirty="0" smtClean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de-DE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.Januar</a:t>
            </a:r>
            <a:br>
              <a:rPr lang="de-DE" sz="2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Mittwoch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2786058"/>
            <a:ext cx="7072362" cy="3214710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de-D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Mein Klassenzimmer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E:\класс и комната\1128855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4048120" cy="2671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643998" cy="5483562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Hier ist ein Klassenzimmer.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Es ist nicht besonders groß, aber hell.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Links ist das Fenster.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Rechts ist die Tür.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An den Fenster stehen Blumen.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Vorn am Fenster stehen ein Tisch und ein Stuhl.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Im Klassenzimmer sind drei Fenster und viele Blumen.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Rechts an der Tür steht ein Schrank.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Im Schrank sind viele Bücher und Hefte.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4600" y="609600"/>
            <a:ext cx="6629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DE" sz="8800" dirty="0" smtClean="0">
                <a:solidFill>
                  <a:srgbClr val="FFC000"/>
                </a:solidFill>
                <a:latin typeface="Comic Sans MS" pitchFamily="66" charset="0"/>
              </a:rPr>
              <a:t>Danke</a:t>
            </a:r>
            <a:endParaRPr lang="ru-RU" sz="88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pic>
        <p:nvPicPr>
          <p:cNvPr id="7172" name="Picture 3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08" y="1643050"/>
            <a:ext cx="4214842" cy="2571768"/>
          </a:xfrm>
          <a:noFill/>
        </p:spPr>
      </p:pic>
      <p:sp>
        <p:nvSpPr>
          <p:cNvPr id="7171" name="AutoShape 2" descr="http://fine-femina.ru/wp-content/uploads/2011/08/a833660936ab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09600"/>
            <a:ext cx="4143404" cy="11763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Was machen wir</a:t>
            </a:r>
            <a:br>
              <a:rPr lang="de-D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de-DE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der Schule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6572296" cy="46434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Wir lesen     und wir schreiben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Wir rechnen      und wir malen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Wir turnen     und wir singen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Wir laufen    und wir springen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Wir spielen     und wir lachen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Was wir nicht alles machen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!</a:t>
            </a:r>
            <a:endParaRPr lang="ru-RU" sz="2400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pic>
        <p:nvPicPr>
          <p:cNvPr id="2050" name="Picture 2" descr="E:\класс и комната\1128856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14291"/>
            <a:ext cx="3762368" cy="2286016"/>
          </a:xfrm>
          <a:prstGeom prst="rect">
            <a:avLst/>
          </a:prstGeom>
          <a:noFill/>
        </p:spPr>
      </p:pic>
      <p:pic>
        <p:nvPicPr>
          <p:cNvPr id="5" name="Picture 2" descr="K:\Светик\анимация\коты и анима\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786190"/>
            <a:ext cx="280985" cy="400048"/>
          </a:xfrm>
          <a:prstGeom prst="rect">
            <a:avLst/>
          </a:prstGeom>
          <a:noFill/>
        </p:spPr>
      </p:pic>
      <p:pic>
        <p:nvPicPr>
          <p:cNvPr id="6" name="Picture 2" descr="K:\Светик\светик4\анимашки\13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2714620"/>
            <a:ext cx="357190" cy="333372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286124"/>
            <a:ext cx="357190" cy="284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K:\Светик\светик4\анимашки\9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4286256"/>
            <a:ext cx="285752" cy="428628"/>
          </a:xfrm>
          <a:prstGeom prst="rect">
            <a:avLst/>
          </a:prstGeom>
          <a:noFill/>
          <a:ln w="44450" cap="flat" cmpd="sng" algn="ctr">
            <a:noFill/>
            <a:prstDash val="solid"/>
          </a:ln>
          <a:effectLst/>
        </p:spPr>
      </p:pic>
      <p:pic>
        <p:nvPicPr>
          <p:cNvPr id="10" name="Picture 5" descr="K:\Светик\светик4\анимашки\14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3286124"/>
            <a:ext cx="357190" cy="333364"/>
          </a:xfrm>
          <a:prstGeom prst="rect">
            <a:avLst/>
          </a:prstGeom>
          <a:noFill/>
        </p:spPr>
      </p:pic>
      <p:pic>
        <p:nvPicPr>
          <p:cNvPr id="11" name="Picture 33" descr="C:\коты\c32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28926" y="3857628"/>
            <a:ext cx="285752" cy="285752"/>
          </a:xfrm>
          <a:prstGeom prst="rect">
            <a:avLst/>
          </a:prstGeom>
          <a:noFill/>
        </p:spPr>
      </p:pic>
      <p:pic>
        <p:nvPicPr>
          <p:cNvPr id="12" name="Picture 4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86050" y="4286256"/>
            <a:ext cx="34289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K:\Светик\анимация\Организатор клипов (Microsoft)\Организатор клипов (Microsoft)\j0398129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5008" y="2714620"/>
            <a:ext cx="285752" cy="357190"/>
          </a:xfrm>
          <a:prstGeom prst="rect">
            <a:avLst/>
          </a:prstGeom>
          <a:noFill/>
        </p:spPr>
      </p:pic>
      <p:pic>
        <p:nvPicPr>
          <p:cNvPr id="14" name="Picture 23" descr="2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00364" y="4857760"/>
            <a:ext cx="285752" cy="35719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2053" name="Picture 5" descr="M:\2011-09 (сен)\48590b5088d5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29256" y="4929198"/>
            <a:ext cx="400049" cy="285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14290"/>
            <a:ext cx="5000660" cy="57150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Mein Klassenzimmer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1714488"/>
            <a:ext cx="150019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Der Schrank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3286124"/>
            <a:ext cx="149592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Das Fenster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5500702"/>
            <a:ext cx="114646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Der Stuhl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5500702"/>
            <a:ext cx="170591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Die Schulbank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72264" y="3357562"/>
            <a:ext cx="107824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Die Tafel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5140" y="2000240"/>
            <a:ext cx="122661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Die Wand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00496" y="1785926"/>
            <a:ext cx="124264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Der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Tisch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2285984" y="2214554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2500298" y="342900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143240" y="4500570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893471" y="4536289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5643570" y="3571876"/>
            <a:ext cx="785818" cy="1010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5357818" y="2214554"/>
            <a:ext cx="1214446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V="1">
            <a:off x="4321967" y="2607463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285860"/>
            <a:ext cx="71438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5500702"/>
            <a:ext cx="714380" cy="4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5286388"/>
            <a:ext cx="42862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68" y="3071810"/>
            <a:ext cx="1928810" cy="1128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" name="TextBox 25"/>
          <p:cNvSpPr txBox="1"/>
          <p:nvPr/>
        </p:nvSpPr>
        <p:spPr>
          <a:xfrm>
            <a:off x="6429388" y="4357694"/>
            <a:ext cx="93711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Die Tür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5500694" y="4071942"/>
            <a:ext cx="1000132" cy="184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71538" y="4214818"/>
            <a:ext cx="149592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Die Blumen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rot="10800000" flipV="1">
            <a:off x="2714612" y="3929066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00958" y="4286256"/>
            <a:ext cx="427009" cy="8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3071810"/>
            <a:ext cx="498447" cy="5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10" y="1643050"/>
            <a:ext cx="641323" cy="6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8148" y="2857496"/>
            <a:ext cx="768366" cy="498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72396" y="1285860"/>
            <a:ext cx="857256" cy="581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596" y="4714884"/>
            <a:ext cx="642942" cy="6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03_-_Urok_4-1_-_Upr._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3" cstate="print"/>
          <a:stretch>
            <a:fillRect/>
          </a:stretch>
        </p:blipFill>
        <p:spPr>
          <a:xfrm>
            <a:off x="8358214" y="2857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125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14290"/>
            <a:ext cx="5000660" cy="85725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Mein Klassenzimmer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500306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00166" y="1714488"/>
            <a:ext cx="1500198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Der Schrank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3286124"/>
            <a:ext cx="1495922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Das Fenster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5500702"/>
            <a:ext cx="1146468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Der Stuhl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5500702"/>
            <a:ext cx="1705916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Die Schulbank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72264" y="3357562"/>
            <a:ext cx="1078244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Die Tafel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5140" y="2000240"/>
            <a:ext cx="1226618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Die Wand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1500174"/>
            <a:ext cx="1242648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Der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Tisch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2285984" y="2214554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2500298" y="342900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7" idx="0"/>
          </p:cNvCxnSpPr>
          <p:nvPr/>
        </p:nvCxnSpPr>
        <p:spPr>
          <a:xfrm rot="5400000">
            <a:off x="2572601" y="4715749"/>
            <a:ext cx="1357322" cy="212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893471" y="4607727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9" idx="1"/>
          </p:cNvCxnSpPr>
          <p:nvPr/>
        </p:nvCxnSpPr>
        <p:spPr>
          <a:xfrm>
            <a:off x="5572132" y="3357562"/>
            <a:ext cx="1000132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5357818" y="2214554"/>
            <a:ext cx="121444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3214678" y="2214554"/>
            <a:ext cx="164307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4282" y="500042"/>
            <a:ext cx="272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Links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ist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Vorn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ist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der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Mitte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ist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…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14290"/>
            <a:ext cx="5000660" cy="8572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Mein Klassenzimmer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428868"/>
            <a:ext cx="35719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57224" y="3286124"/>
            <a:ext cx="149592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Das Fenster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5500702"/>
            <a:ext cx="157163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Viele Stühle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5500702"/>
            <a:ext cx="1832553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Die Schulbänke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14810" y="1357298"/>
            <a:ext cx="107824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Die Tafel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5140" y="2000240"/>
            <a:ext cx="122661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Die Wand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290" y="1714488"/>
            <a:ext cx="1762021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Der Lehrertisch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2536017" y="4464851"/>
            <a:ext cx="1143008" cy="78581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714876" y="4429132"/>
            <a:ext cx="1357322" cy="64294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V="1">
            <a:off x="4464843" y="2250273"/>
            <a:ext cx="857256" cy="7143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5643570" y="2357430"/>
            <a:ext cx="1214446" cy="57150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2714612" y="2143116"/>
            <a:ext cx="2214578" cy="128588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2500298" y="3000372"/>
            <a:ext cx="571504" cy="4286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929454" y="3500438"/>
            <a:ext cx="93711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Die Tür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6143636" y="3143248"/>
            <a:ext cx="642942" cy="500066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85720" y="500042"/>
            <a:ext cx="27146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Links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ist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Vorn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ist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Rechts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ist</a:t>
            </a:r>
            <a:r>
              <a:rPr lang="en-US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der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Mitte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ist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…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09600"/>
            <a:ext cx="5214974" cy="1143000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Mein Klassenzimmer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429684" cy="571504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de-DE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Mein Klassenzimmer ist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de-DE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Die Wände sind….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de-DE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Rechts ist…..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de-DE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Links sind…..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de-DE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Auf den Fenstern stehen….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de-DE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Vorn ist die ……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de-DE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 der Klasse stehen viele…..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de-DE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Hinten ist …..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de-DE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 dem Schrank stehen viele……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de-DE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Die Lehrerin sitzt am…..</a:t>
            </a:r>
          </a:p>
          <a:p>
            <a:pPr>
              <a:spcBef>
                <a:spcPts val="0"/>
              </a:spcBef>
              <a:buNone/>
            </a:pPr>
            <a:r>
              <a:rPr lang="de-DE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</a:t>
            </a:r>
          </a:p>
          <a:p>
            <a:pPr algn="ctr">
              <a:spcBef>
                <a:spcPts val="0"/>
              </a:spcBef>
              <a:buNone/>
            </a:pPr>
            <a:r>
              <a:rPr lang="de-DE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Blumen, die Fenster, Tisch, die Tür, groß und hell, weiß, die Tafel, Schulbänke, Bücher,     der Schrank, </a:t>
            </a:r>
          </a:p>
          <a:p>
            <a:pPr>
              <a:spcBef>
                <a:spcPts val="0"/>
              </a:spcBef>
              <a:buNone/>
            </a:pPr>
            <a:endParaRPr lang="de-DE" sz="3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de-DE" sz="3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ru-RU" dirty="0"/>
          </a:p>
        </p:txBody>
      </p:sp>
      <p:pic>
        <p:nvPicPr>
          <p:cNvPr id="4" name="Picture 2" descr="D:\Фото\Школа\DSCN08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28604"/>
            <a:ext cx="2286016" cy="1500198"/>
          </a:xfrm>
          <a:prstGeom prst="rect">
            <a:avLst/>
          </a:prstGeom>
          <a:noFill/>
          <a:ln w="44450" cap="flat" cmpd="sng" algn="ctr">
            <a:noFill/>
            <a:prstDash val="soli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85728"/>
            <a:ext cx="4857784" cy="10001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4800" b="1" dirty="0" smtClean="0">
                <a:solidFill>
                  <a:srgbClr val="FFC000"/>
                </a:solidFill>
                <a:latin typeface="+mn-lt"/>
              </a:rPr>
              <a:t>Die Spielecke</a:t>
            </a:r>
            <a:endParaRPr lang="ru-RU" sz="4800" b="1" dirty="0"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500174"/>
            <a:ext cx="428625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71472" y="2143116"/>
            <a:ext cx="251383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Ein Tisch zum basteln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928934"/>
            <a:ext cx="250033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Spielzeug Domino, Lego, Memory, Lego, Autos, Puppen.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694" y="5000636"/>
            <a:ext cx="256833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Eine Ecke zum Spielen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4643446"/>
            <a:ext cx="418255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Ein Computertisch mit dem Computer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8" y="5357826"/>
            <a:ext cx="93968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Bücher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07_-_Urok_4-3_-_Upr._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29652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18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85875"/>
            <a:ext cx="9001156" cy="484028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de-DE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Die Ausstellung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     - выставка</a:t>
            </a:r>
            <a:endParaRPr lang="de-DE" sz="2400" b="1" dirty="0" smtClean="0">
              <a:solidFill>
                <a:schemeClr val="accent2">
                  <a:lumMod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de-DE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Der Computertisch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 – компьютерный стол</a:t>
            </a:r>
            <a:endParaRPr lang="de-DE" sz="2400" b="1" dirty="0" smtClean="0">
              <a:solidFill>
                <a:schemeClr val="accent2">
                  <a:lumMod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de-DE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Ordnung machen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    – наводить порядок</a:t>
            </a:r>
            <a:endParaRPr lang="de-DE" sz="2400" b="1" dirty="0" smtClean="0">
              <a:solidFill>
                <a:schemeClr val="accent2">
                  <a:lumMod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de-DE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Die Gäste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           - гости</a:t>
            </a:r>
            <a:endParaRPr lang="de-DE" sz="2400" b="1" dirty="0" smtClean="0">
              <a:solidFill>
                <a:schemeClr val="accent2">
                  <a:lumMod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de-DE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Am Computer spielen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– играть на компьютере</a:t>
            </a:r>
            <a:endParaRPr lang="de-DE" sz="2400" b="1" dirty="0" smtClean="0">
              <a:solidFill>
                <a:schemeClr val="accent2">
                  <a:lumMod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de-DE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Das Spielzeug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       - игрушки</a:t>
            </a:r>
            <a:endParaRPr lang="de-DE" sz="2400" b="1" dirty="0" smtClean="0">
              <a:solidFill>
                <a:schemeClr val="accent2">
                  <a:lumMod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de-DE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Der Tisch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           - стол</a:t>
            </a:r>
            <a:endParaRPr lang="de-DE" sz="2400" b="1" dirty="0" smtClean="0">
              <a:solidFill>
                <a:schemeClr val="accent2">
                  <a:lumMod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de-DE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Die Bücher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          - книги</a:t>
            </a:r>
            <a:endParaRPr lang="de-DE" sz="2400" b="1" dirty="0" smtClean="0">
              <a:solidFill>
                <a:schemeClr val="accent2">
                  <a:lumMod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de-DE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Die Rechenspiele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      игры на счет</a:t>
            </a:r>
            <a:endParaRPr lang="de-DE" sz="2400" b="1" dirty="0" smtClean="0">
              <a:solidFill>
                <a:schemeClr val="accent2">
                  <a:lumMod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ts val="0"/>
              </a:spcBef>
            </a:pPr>
            <a:endParaRPr lang="de-DE" b="1" dirty="0" smtClean="0">
              <a:solidFill>
                <a:schemeClr val="accent2">
                  <a:lumMod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642910" y="500042"/>
            <a:ext cx="7858180" cy="5626438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Hier ist ein </a:t>
            </a:r>
            <a:r>
              <a:rPr lang="de-DE" sz="2400" u="sng" dirty="0" smtClean="0">
                <a:solidFill>
                  <a:schemeClr val="tx2">
                    <a:lumMod val="10000"/>
                  </a:schemeClr>
                </a:solidFill>
              </a:rPr>
              <a:t>Klassenzimmer.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Es ist nicht besonders groß, aber </a:t>
            </a:r>
            <a:r>
              <a:rPr lang="de-DE" sz="2400" u="sng" dirty="0" smtClean="0">
                <a:solidFill>
                  <a:schemeClr val="tx2">
                    <a:lumMod val="10000"/>
                  </a:schemeClr>
                </a:solidFill>
              </a:rPr>
              <a:t>hell.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Links ist </a:t>
            </a:r>
            <a:r>
              <a:rPr lang="de-DE" sz="2400" u="sng" dirty="0" smtClean="0">
                <a:solidFill>
                  <a:schemeClr val="tx2">
                    <a:lumMod val="10000"/>
                  </a:schemeClr>
                </a:solidFill>
              </a:rPr>
              <a:t>das Fenster</a:t>
            </a: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Rechts ist </a:t>
            </a:r>
            <a:r>
              <a:rPr lang="de-DE" sz="2400" u="sng" dirty="0" smtClean="0">
                <a:solidFill>
                  <a:schemeClr val="tx2">
                    <a:lumMod val="10000"/>
                  </a:schemeClr>
                </a:solidFill>
              </a:rPr>
              <a:t>die Tür</a:t>
            </a: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An den Fenster </a:t>
            </a:r>
            <a:r>
              <a:rPr lang="de-DE" sz="2400" u="sng" dirty="0" smtClean="0">
                <a:solidFill>
                  <a:schemeClr val="tx2">
                    <a:lumMod val="10000"/>
                  </a:schemeClr>
                </a:solidFill>
              </a:rPr>
              <a:t>stehen Blumen</a:t>
            </a: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Vorn am Fenster stehen </a:t>
            </a:r>
            <a:r>
              <a:rPr lang="de-DE" sz="2400" u="sng" dirty="0" smtClean="0">
                <a:solidFill>
                  <a:schemeClr val="tx2">
                    <a:lumMod val="10000"/>
                  </a:schemeClr>
                </a:solidFill>
              </a:rPr>
              <a:t>ein Tisch </a:t>
            </a: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und </a:t>
            </a:r>
            <a:r>
              <a:rPr lang="de-DE" sz="2400" u="sng" dirty="0" smtClean="0">
                <a:solidFill>
                  <a:schemeClr val="tx2">
                    <a:lumMod val="10000"/>
                  </a:schemeClr>
                </a:solidFill>
              </a:rPr>
              <a:t>ein Stuhl</a:t>
            </a: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Im Klassenzimmer sind drei </a:t>
            </a:r>
            <a:r>
              <a:rPr lang="de-DE" sz="2400" u="sng" dirty="0" smtClean="0">
                <a:solidFill>
                  <a:schemeClr val="tx2">
                    <a:lumMod val="10000"/>
                  </a:schemeClr>
                </a:solidFill>
              </a:rPr>
              <a:t>Fenster</a:t>
            </a: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 und </a:t>
            </a:r>
            <a:r>
              <a:rPr lang="de-DE" sz="2400" u="sng" dirty="0" smtClean="0">
                <a:solidFill>
                  <a:schemeClr val="tx2">
                    <a:lumMod val="10000"/>
                  </a:schemeClr>
                </a:solidFill>
              </a:rPr>
              <a:t>viele Blumen.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Rechts an der Tür steht </a:t>
            </a:r>
            <a:r>
              <a:rPr lang="de-DE" sz="2400" u="sng" dirty="0" smtClean="0">
                <a:solidFill>
                  <a:schemeClr val="tx2">
                    <a:lumMod val="10000"/>
                  </a:schemeClr>
                </a:solidFill>
              </a:rPr>
              <a:t>ein</a:t>
            </a: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de-DE" sz="2400" u="sng" dirty="0" smtClean="0">
                <a:solidFill>
                  <a:schemeClr val="tx2">
                    <a:lumMod val="10000"/>
                  </a:schemeClr>
                </a:solidFill>
              </a:rPr>
              <a:t>Schrank.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Im Schrank sind viele </a:t>
            </a:r>
            <a:r>
              <a:rPr lang="de-DE" sz="2400" u="sng" dirty="0" smtClean="0">
                <a:solidFill>
                  <a:schemeClr val="tx2">
                    <a:lumMod val="10000"/>
                  </a:schemeClr>
                </a:solidFill>
              </a:rPr>
              <a:t>Bücher </a:t>
            </a:r>
            <a:r>
              <a:rPr lang="de-DE" sz="2400" dirty="0" smtClean="0">
                <a:solidFill>
                  <a:schemeClr val="tx2">
                    <a:lumMod val="10000"/>
                  </a:schemeClr>
                </a:solidFill>
              </a:rPr>
              <a:t>und Hefte.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endParaRPr lang="de-DE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bbles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391</Words>
  <Application>Microsoft Office PowerPoint</Application>
  <PresentationFormat>Экран (4:3)</PresentationFormat>
  <Paragraphs>90</Paragraphs>
  <Slides>11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Bubbles</vt:lpstr>
      <vt:lpstr>Heute ist der 25.Januar Mittwoch</vt:lpstr>
      <vt:lpstr>Was machen wir  in der Schule</vt:lpstr>
      <vt:lpstr>Mein Klassenzimmer</vt:lpstr>
      <vt:lpstr>Mein Klassenzimmer</vt:lpstr>
      <vt:lpstr>Mein Klassenzimmer</vt:lpstr>
      <vt:lpstr>Mein Klassenzimmer</vt:lpstr>
      <vt:lpstr>Die Spielecke</vt:lpstr>
      <vt:lpstr>Слайд 8</vt:lpstr>
      <vt:lpstr>Слайд 9</vt:lpstr>
      <vt:lpstr>Слайд 10</vt:lpstr>
      <vt:lpstr>Danke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43</cp:revision>
  <dcterms:modified xsi:type="dcterms:W3CDTF">2014-04-28T09:56:12Z</dcterms:modified>
</cp:coreProperties>
</file>