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8" r:id="rId3"/>
    <p:sldId id="30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99" r:id="rId25"/>
    <p:sldId id="301" r:id="rId26"/>
    <p:sldId id="303" r:id="rId27"/>
    <p:sldId id="30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4.png"/><Relationship Id="rId7" Type="http://schemas.openxmlformats.org/officeDocument/2006/relationships/image" Target="../media/image6.gif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Freeform 8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5167" name="Picture 47" descr="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</p:spPr>
        </p:pic>
        <p:pic>
          <p:nvPicPr>
            <p:cNvPr id="5168" name="Picture 48" descr="0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</p:spPr>
        </p:pic>
      </p:grpSp>
      <p:pic>
        <p:nvPicPr>
          <p:cNvPr id="5130" name="Picture 10" descr="1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54" name="Picture 34" descr="water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pic>
        <p:nvPicPr>
          <p:cNvPr id="5160" name="Picture 40" descr="fire1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171" name="Picture 51" descr="B_Fly26"/>
          <p:cNvPicPr>
            <a:picLocks noChangeAspect="1" noChangeArrowheads="1" noCrop="1"/>
          </p:cNvPicPr>
          <p:nvPr/>
        </p:nvPicPr>
        <p:blipFill>
          <a:blip r:embed="rId8" cstate="print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</p:spPr>
      </p:pic>
      <p:pic>
        <p:nvPicPr>
          <p:cNvPr id="5172" name="Picture 52" descr="B_Fly26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</p:spPr>
      </p:pic>
      <p:pic>
        <p:nvPicPr>
          <p:cNvPr id="5173" name="Picture 53" descr="bupestrid beetl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75" name="Picture 55" descr="WB01292_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35" name="Picture 11" descr="water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ransition>
    <p:dissolve/>
    <p:sndAc>
      <p:stSnd>
        <p:snd r:embed="rId4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52.ru/uploads/posts/1185787019_murom_16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gif"/><Relationship Id="rId5" Type="http://schemas.openxmlformats.org/officeDocument/2006/relationships/hyperlink" Target="http://dl10.glitter-graphics.net/pub/1708/1708970fly60iek9x.gif" TargetMode="Externa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lm3.meta.ua/pic/0/47/70/_sdfWSwcAJ.jpg?id=3098300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kolyan.net/uploads/posts/2010-01/1262831908_5971df118280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hyperlink" Target="http://i013.radikal.ru/0912/c5/45a23af830e5.jpg" TargetMode="External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irgif.com/food/krasivoe-morozhenoe.gif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gif"/><Relationship Id="rId5" Type="http://schemas.openxmlformats.org/officeDocument/2006/relationships/hyperlink" Target="http://www.kotiki.ru/anim/119.gif" TargetMode="External"/><Relationship Id="rId4" Type="http://schemas.openxmlformats.org/officeDocument/2006/relationships/image" Target="../media/image5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gif"/><Relationship Id="rId4" Type="http://schemas.openxmlformats.org/officeDocument/2006/relationships/image" Target="../media/image6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gif"/><Relationship Id="rId3" Type="http://schemas.openxmlformats.org/officeDocument/2006/relationships/image" Target="../media/image69.jpeg"/><Relationship Id="rId7" Type="http://schemas.openxmlformats.org/officeDocument/2006/relationships/image" Target="../media/image7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gif"/><Relationship Id="rId5" Type="http://schemas.openxmlformats.org/officeDocument/2006/relationships/image" Target="../media/image71.gif"/><Relationship Id="rId4" Type="http://schemas.openxmlformats.org/officeDocument/2006/relationships/image" Target="../media/image7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3" y="3714752"/>
            <a:ext cx="7358114" cy="2500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54511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Der Sommer</a:t>
            </a:r>
            <a:endParaRPr lang="ru-RU" sz="8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Лето</a:t>
            </a:r>
            <a:endParaRPr lang="de-DE" sz="8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3" name="Picture 5" descr="K:\Светик\светик4\Анимация\2b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857232"/>
            <a:ext cx="1714500" cy="666750"/>
          </a:xfrm>
          <a:prstGeom prst="rect">
            <a:avLst/>
          </a:prstGeom>
          <a:noFill/>
        </p:spPr>
      </p:pic>
      <p:pic>
        <p:nvPicPr>
          <p:cNvPr id="12" name="Picture 7" descr="анимаш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857232"/>
            <a:ext cx="1357322" cy="1262067"/>
          </a:xfrm>
          <a:prstGeom prst="rect">
            <a:avLst/>
          </a:prstGeom>
          <a:noFill/>
        </p:spPr>
      </p:pic>
      <p:pic>
        <p:nvPicPr>
          <p:cNvPr id="13" name="Picture 17" descr="f7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572008"/>
            <a:ext cx="1214446" cy="1023940"/>
          </a:xfrm>
          <a:prstGeom prst="rect">
            <a:avLst/>
          </a:prstGeom>
          <a:noFill/>
        </p:spPr>
      </p:pic>
      <p:pic>
        <p:nvPicPr>
          <p:cNvPr id="14" name="Picture 25" descr="flowers2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4357694"/>
            <a:ext cx="785818" cy="1285870"/>
          </a:xfrm>
          <a:prstGeom prst="rect">
            <a:avLst/>
          </a:prstGeom>
          <a:noFill/>
        </p:spPr>
      </p:pic>
      <p:pic>
        <p:nvPicPr>
          <p:cNvPr id="15" name="Picture 29" descr="flowers1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4500570"/>
            <a:ext cx="1095375" cy="1095375"/>
          </a:xfrm>
          <a:prstGeom prst="rect">
            <a:avLst/>
          </a:prstGeom>
          <a:noFill/>
        </p:spPr>
      </p:pic>
      <p:pic>
        <p:nvPicPr>
          <p:cNvPr id="16" name="Picture 27" descr="flowers3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4286256"/>
            <a:ext cx="981075" cy="1304925"/>
          </a:xfrm>
          <a:prstGeom prst="rect">
            <a:avLst/>
          </a:prstGeom>
          <a:noFill/>
        </p:spPr>
      </p:pic>
      <p:pic>
        <p:nvPicPr>
          <p:cNvPr id="17" name="Picture 15" descr="f66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582031">
            <a:off x="5306696" y="4314130"/>
            <a:ext cx="866775" cy="1247775"/>
          </a:xfrm>
          <a:prstGeom prst="rect">
            <a:avLst/>
          </a:prstGeom>
          <a:noFill/>
        </p:spPr>
      </p:pic>
      <p:pic>
        <p:nvPicPr>
          <p:cNvPr id="18" name="Picture 15" descr="f66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32" y="4286256"/>
            <a:ext cx="866775" cy="1247775"/>
          </a:xfrm>
          <a:prstGeom prst="rect">
            <a:avLst/>
          </a:prstGeom>
          <a:noFill/>
        </p:spPr>
      </p:pic>
      <p:pic>
        <p:nvPicPr>
          <p:cNvPr id="19" name="Picture 15" descr="f66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35497">
            <a:off x="5852412" y="4229339"/>
            <a:ext cx="866775" cy="12477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type="subTitle" sz="quarter" idx="1"/>
          </p:nvPr>
        </p:nvSpPr>
        <p:spPr>
          <a:xfrm>
            <a:off x="214282" y="1285860"/>
            <a:ext cx="6143668" cy="4352940"/>
          </a:xfrm>
        </p:spPr>
        <p:txBody>
          <a:bodyPr/>
          <a:lstStyle/>
          <a:p>
            <a:pPr>
              <a:buNone/>
            </a:pPr>
            <a:r>
              <a:rPr lang="de-DE" sz="6600" dirty="0" smtClean="0">
                <a:solidFill>
                  <a:schemeClr val="bg1"/>
                </a:solidFill>
              </a:rPr>
              <a:t>        </a:t>
            </a:r>
            <a:r>
              <a:rPr lang="de-DE" sz="6600" dirty="0" smtClean="0">
                <a:latin typeface="Monotype Corsiva" pitchFamily="66" charset="0"/>
              </a:rPr>
              <a:t>faulenzen</a:t>
            </a:r>
            <a:r>
              <a:rPr lang="ru-RU" sz="6600" dirty="0" smtClean="0">
                <a:latin typeface="Monotype Corsiva" pitchFamily="66" charset="0"/>
              </a:rPr>
              <a:t>-</a:t>
            </a:r>
          </a:p>
          <a:p>
            <a:pPr>
              <a:buNone/>
            </a:pPr>
            <a:r>
              <a:rPr lang="ru-RU" sz="6600" dirty="0" smtClean="0"/>
              <a:t>              </a:t>
            </a:r>
            <a:r>
              <a:rPr lang="ru-RU" sz="4000" dirty="0" smtClean="0"/>
              <a:t>лениться</a:t>
            </a:r>
            <a:endParaRPr lang="ru-RU" sz="4000" dirty="0"/>
          </a:p>
        </p:txBody>
      </p:sp>
      <p:pic>
        <p:nvPicPr>
          <p:cNvPr id="4" name="Picture 2" descr="K:\Светик\светик4\анимашки\65465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286256"/>
            <a:ext cx="714375" cy="1038225"/>
          </a:xfrm>
          <a:prstGeom prst="rect">
            <a:avLst/>
          </a:prstGeom>
          <a:noFill/>
        </p:spPr>
      </p:pic>
      <p:pic>
        <p:nvPicPr>
          <p:cNvPr id="6146" name="Picture 2" descr="K:\Светик\анимация\коты и анима\49a9a9b2c4f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357298"/>
            <a:ext cx="1476374" cy="9286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type="subTitle" sz="quarter" idx="1"/>
          </p:nvPr>
        </p:nvSpPr>
        <p:spPr>
          <a:xfrm>
            <a:off x="357158" y="1285860"/>
            <a:ext cx="7415242" cy="4352940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 </a:t>
            </a:r>
            <a:r>
              <a:rPr lang="de-DE" sz="6600" dirty="0" smtClean="0">
                <a:latin typeface="Monotype Corsiva" pitchFamily="66" charset="0"/>
              </a:rPr>
              <a:t>um die Wette laufen</a:t>
            </a:r>
            <a:r>
              <a:rPr lang="ru-RU" sz="6600" dirty="0" smtClean="0">
                <a:latin typeface="Monotype Corsiva" pitchFamily="66" charset="0"/>
              </a:rPr>
              <a:t>-</a:t>
            </a:r>
          </a:p>
          <a:p>
            <a:pPr>
              <a:buNone/>
            </a:pPr>
            <a:r>
              <a:rPr lang="ru-RU" sz="6600" dirty="0" smtClean="0"/>
              <a:t> </a:t>
            </a:r>
            <a:r>
              <a:rPr lang="ru-RU" sz="4000" dirty="0" smtClean="0"/>
              <a:t>бегать на перегонки</a:t>
            </a:r>
            <a:endParaRPr lang="ru-RU" sz="4000" dirty="0"/>
          </a:p>
        </p:txBody>
      </p:sp>
      <p:pic>
        <p:nvPicPr>
          <p:cNvPr id="14338" name="Picture 2" descr="K:\Светик\анимация\коты и анима\1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5286388"/>
            <a:ext cx="3357586" cy="404810"/>
          </a:xfrm>
          <a:prstGeom prst="rect">
            <a:avLst/>
          </a:prstGeom>
          <a:noFill/>
        </p:spPr>
      </p:pic>
      <p:pic>
        <p:nvPicPr>
          <p:cNvPr id="14339" name="Picture 3" descr="K:\Светик\анимация\коты и анима\1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143380"/>
            <a:ext cx="2857520" cy="404810"/>
          </a:xfrm>
          <a:prstGeom prst="rect">
            <a:avLst/>
          </a:prstGeom>
          <a:noFill/>
        </p:spPr>
      </p:pic>
      <p:pic>
        <p:nvPicPr>
          <p:cNvPr id="6" name="Picture 3" descr="K:\Светик\анимация\коты и анима\1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143512"/>
            <a:ext cx="2857520" cy="404810"/>
          </a:xfrm>
          <a:prstGeom prst="rect">
            <a:avLst/>
          </a:prstGeom>
          <a:noFill/>
        </p:spPr>
      </p:pic>
      <p:pic>
        <p:nvPicPr>
          <p:cNvPr id="14340" name="Picture 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357694"/>
            <a:ext cx="48577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dog1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5357826"/>
            <a:ext cx="603226" cy="33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type="subTitle" sz="quarter" idx="1"/>
          </p:nvPr>
        </p:nvSpPr>
        <p:spPr>
          <a:xfrm>
            <a:off x="500034" y="857232"/>
            <a:ext cx="7272366" cy="4071966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de-DE" sz="6600" dirty="0" smtClean="0">
                <a:latin typeface="Monotype Corsiva" pitchFamily="66" charset="0"/>
              </a:rPr>
              <a:t>Karussell fahren</a:t>
            </a:r>
            <a:r>
              <a:rPr lang="ru-RU" sz="6600" dirty="0" smtClean="0">
                <a:latin typeface="Monotype Corsiva" pitchFamily="66" charset="0"/>
              </a:rPr>
              <a:t>-</a:t>
            </a:r>
          </a:p>
          <a:p>
            <a:pPr>
              <a:spcBef>
                <a:spcPts val="0"/>
              </a:spcBef>
              <a:buNone/>
            </a:pPr>
            <a:r>
              <a:rPr lang="ru-RU" sz="6600" dirty="0" smtClean="0"/>
              <a:t>            </a:t>
            </a:r>
            <a:r>
              <a:rPr lang="ru-RU" sz="4000" dirty="0" smtClean="0"/>
              <a:t>кататься на </a:t>
            </a:r>
          </a:p>
          <a:p>
            <a:pPr>
              <a:spcBef>
                <a:spcPts val="0"/>
              </a:spcBef>
              <a:buNone/>
            </a:pPr>
            <a:r>
              <a:rPr lang="ru-RU" sz="4000" dirty="0" smtClean="0"/>
              <a:t>               карусели</a:t>
            </a:r>
            <a:endParaRPr lang="ru-RU" sz="4000" dirty="0"/>
          </a:p>
        </p:txBody>
      </p:sp>
      <p:pic>
        <p:nvPicPr>
          <p:cNvPr id="4" name="Picture 4" descr="Картинка 52 из 12228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143380"/>
            <a:ext cx="3143272" cy="1947855"/>
          </a:xfrm>
          <a:prstGeom prst="rect">
            <a:avLst/>
          </a:prstGeom>
          <a:noFill/>
        </p:spPr>
      </p:pic>
      <p:pic>
        <p:nvPicPr>
          <p:cNvPr id="5" name="Picture 6" descr="Картинка 83 из 122284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285728"/>
            <a:ext cx="1757352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type="subTitle" sz="quarter" idx="1"/>
          </p:nvPr>
        </p:nvSpPr>
        <p:spPr>
          <a:xfrm>
            <a:off x="571472" y="1357298"/>
            <a:ext cx="6786610" cy="4281502"/>
          </a:xfrm>
        </p:spPr>
        <p:txBody>
          <a:bodyPr/>
          <a:lstStyle/>
          <a:p>
            <a:pPr>
              <a:buNone/>
            </a:pPr>
            <a:r>
              <a:rPr lang="de-DE" sz="6600" dirty="0" smtClean="0">
                <a:latin typeface="Monotype Corsiva" pitchFamily="66" charset="0"/>
              </a:rPr>
              <a:t>Gitarre spielen</a:t>
            </a:r>
            <a:r>
              <a:rPr lang="ru-RU" sz="6600" dirty="0" smtClean="0">
                <a:latin typeface="Monotype Corsiva" pitchFamily="66" charset="0"/>
              </a:rPr>
              <a:t>-</a:t>
            </a:r>
          </a:p>
          <a:p>
            <a:pPr>
              <a:buNone/>
            </a:pPr>
            <a:r>
              <a:rPr lang="ru-RU" sz="6600" dirty="0" smtClean="0"/>
              <a:t>        </a:t>
            </a:r>
            <a:r>
              <a:rPr lang="ru-RU" sz="4000" dirty="0" smtClean="0"/>
              <a:t>играть на гитаре</a:t>
            </a:r>
            <a:endParaRPr lang="ru-RU" sz="4000" dirty="0"/>
          </a:p>
        </p:txBody>
      </p:sp>
      <p:pic>
        <p:nvPicPr>
          <p:cNvPr id="4" name="Picture 7" descr="3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928670"/>
            <a:ext cx="1143008" cy="122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коты\64099802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071942"/>
            <a:ext cx="1214446" cy="15716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type="subTitle" sz="quarter" idx="1"/>
          </p:nvPr>
        </p:nvSpPr>
        <p:spPr>
          <a:xfrm>
            <a:off x="1371600" y="500042"/>
            <a:ext cx="6400800" cy="5138758"/>
          </a:xfrm>
        </p:spPr>
        <p:txBody>
          <a:bodyPr/>
          <a:lstStyle/>
          <a:p>
            <a:pPr>
              <a:buNone/>
            </a:pPr>
            <a:r>
              <a:rPr lang="de-DE" sz="6600" dirty="0" smtClean="0">
                <a:latin typeface="Monotype Corsiva" pitchFamily="66" charset="0"/>
              </a:rPr>
              <a:t>Rad fahren </a:t>
            </a:r>
            <a:r>
              <a:rPr lang="ru-RU" sz="6600" dirty="0" smtClean="0"/>
              <a:t>–</a:t>
            </a:r>
            <a:endParaRPr lang="en-US" sz="6600" dirty="0" smtClean="0"/>
          </a:p>
          <a:p>
            <a:pPr>
              <a:buNone/>
            </a:pPr>
            <a:r>
              <a:rPr lang="ru-RU" sz="6600" dirty="0" smtClean="0"/>
              <a:t> </a:t>
            </a:r>
            <a:r>
              <a:rPr lang="ru-RU" sz="4000" dirty="0" smtClean="0"/>
              <a:t>кататься  на велосипеде</a:t>
            </a:r>
            <a:endParaRPr lang="ru-RU" sz="4000" dirty="0"/>
          </a:p>
        </p:txBody>
      </p:sp>
      <p:pic>
        <p:nvPicPr>
          <p:cNvPr id="1026" name="Picture 2" descr="E:\анимация\анимашки\спорт_gif.files\smilies-127.files\ae12de644aa1285489c571626df4cc5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5000636"/>
            <a:ext cx="857256" cy="714376"/>
          </a:xfrm>
          <a:prstGeom prst="rect">
            <a:avLst/>
          </a:prstGeom>
          <a:noFill/>
        </p:spPr>
      </p:pic>
      <p:pic>
        <p:nvPicPr>
          <p:cNvPr id="1027" name="Picture 3" descr="E:\анимация\анимашки\транспорт_gif.files\smilies-123.files\ba9a55f5976b81245c6b373eaf2ef30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928670"/>
            <a:ext cx="1143008" cy="857256"/>
          </a:xfrm>
          <a:prstGeom prst="rect">
            <a:avLst/>
          </a:prstGeom>
          <a:noFill/>
        </p:spPr>
      </p:pic>
      <p:pic>
        <p:nvPicPr>
          <p:cNvPr id="6" name="Picture 2" descr="E:\анимация\анимашки\спорт_gif.files\smilies-127.files\ae12de644aa1285489c571626df4cc5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929066"/>
            <a:ext cx="857256" cy="714376"/>
          </a:xfrm>
          <a:prstGeom prst="rect">
            <a:avLst/>
          </a:prstGeom>
          <a:noFill/>
        </p:spPr>
      </p:pic>
      <p:pic>
        <p:nvPicPr>
          <p:cNvPr id="7" name="Picture 2" descr="E:\анимация\анимашки\спорт_gif.files\smilies-127.files\ae12de644aa1285489c571626df4cc5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929198"/>
            <a:ext cx="857256" cy="714376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2011-09 (сен)\SMAJLIKI.ru - Анимашки - Спорт_files\5e0d2ec5cd23a33e1bbbf10375c3cca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643182"/>
            <a:ext cx="1476375" cy="8763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sz="quarter" idx="1"/>
          </p:nvPr>
        </p:nvSpPr>
        <p:spPr>
          <a:xfrm>
            <a:off x="1371600" y="1357298"/>
            <a:ext cx="6400800" cy="4281502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de-DE" sz="6600" dirty="0" smtClean="0">
                <a:latin typeface="Monotype Corsiva" pitchFamily="66" charset="0"/>
              </a:rPr>
              <a:t>Automodelle bauen</a:t>
            </a:r>
            <a:r>
              <a:rPr lang="ru-RU" sz="6600" dirty="0" smtClean="0">
                <a:latin typeface="Monotype Corsiva" pitchFamily="66" charset="0"/>
              </a:rPr>
              <a:t> </a:t>
            </a:r>
            <a:endParaRPr lang="ru-RU" sz="6600" dirty="0" smtClean="0"/>
          </a:p>
          <a:p>
            <a:pPr>
              <a:spcBef>
                <a:spcPts val="0"/>
              </a:spcBef>
              <a:buNone/>
            </a:pPr>
            <a:r>
              <a:rPr lang="ru-RU" sz="6600" dirty="0" smtClean="0"/>
              <a:t> </a:t>
            </a:r>
            <a:r>
              <a:rPr lang="ru-RU" sz="4000" dirty="0" smtClean="0"/>
              <a:t>собирать модели                   машин</a:t>
            </a:r>
            <a:endParaRPr lang="ru-RU" sz="4000" dirty="0"/>
          </a:p>
        </p:txBody>
      </p:sp>
      <p:pic>
        <p:nvPicPr>
          <p:cNvPr id="4" name="Picture 21" descr="C:\коты\boy2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571480"/>
            <a:ext cx="933447" cy="857256"/>
          </a:xfrm>
          <a:prstGeom prst="rect">
            <a:avLst/>
          </a:prstGeom>
          <a:noFill/>
        </p:spPr>
      </p:pic>
      <p:pic>
        <p:nvPicPr>
          <p:cNvPr id="28674" name="Picture 2" descr="http://im7-tub-ru.yandex.net/i?id=217758771-26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143380"/>
            <a:ext cx="1428750" cy="11906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type="subTitle" sz="quarter" idx="1"/>
          </p:nvPr>
        </p:nvSpPr>
        <p:spPr>
          <a:xfrm>
            <a:off x="1371600" y="1142984"/>
            <a:ext cx="6400800" cy="4495816"/>
          </a:xfrm>
        </p:spPr>
        <p:txBody>
          <a:bodyPr/>
          <a:lstStyle/>
          <a:p>
            <a:pPr>
              <a:buNone/>
            </a:pPr>
            <a:r>
              <a:rPr lang="de-DE" sz="6600" dirty="0" smtClean="0">
                <a:latin typeface="Monotype Corsiva" pitchFamily="66" charset="0"/>
              </a:rPr>
              <a:t>Briefe schreiben</a:t>
            </a:r>
            <a:r>
              <a:rPr lang="ru-RU" sz="6600" dirty="0" smtClean="0">
                <a:latin typeface="Monotype Corsiva" pitchFamily="66" charset="0"/>
              </a:rPr>
              <a:t>-</a:t>
            </a:r>
          </a:p>
          <a:p>
            <a:pPr>
              <a:buNone/>
            </a:pPr>
            <a:r>
              <a:rPr lang="ru-RU" sz="6600" dirty="0" smtClean="0"/>
              <a:t>       </a:t>
            </a:r>
            <a:r>
              <a:rPr lang="ru-RU" sz="4000" dirty="0" smtClean="0"/>
              <a:t>писать письма</a:t>
            </a:r>
            <a:endParaRPr lang="ru-RU" sz="4000" dirty="0"/>
          </a:p>
        </p:txBody>
      </p:sp>
      <p:pic>
        <p:nvPicPr>
          <p:cNvPr id="9218" name="Picture 2" descr="K:\Светик\анимация\Организатор клипов (Microsoft)\Организатор клипов (Microsoft)\j039812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786190"/>
            <a:ext cx="1500198" cy="1812925"/>
          </a:xfrm>
          <a:prstGeom prst="rect">
            <a:avLst/>
          </a:prstGeom>
          <a:noFill/>
        </p:spPr>
      </p:pic>
      <p:pic>
        <p:nvPicPr>
          <p:cNvPr id="5" name="Picture 10" descr="C:\коты\16mai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500042"/>
            <a:ext cx="1428750" cy="952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type="subTitle" sz="quarter" idx="1"/>
          </p:nvPr>
        </p:nvSpPr>
        <p:spPr>
          <a:xfrm>
            <a:off x="1371600" y="928670"/>
            <a:ext cx="6400800" cy="4710130"/>
          </a:xfrm>
        </p:spPr>
        <p:txBody>
          <a:bodyPr/>
          <a:lstStyle/>
          <a:p>
            <a:pPr>
              <a:buNone/>
            </a:pPr>
            <a:r>
              <a:rPr lang="de-DE" sz="6600" dirty="0" smtClean="0">
                <a:solidFill>
                  <a:schemeClr val="bg1"/>
                </a:solidFill>
              </a:rPr>
              <a:t> </a:t>
            </a:r>
            <a:r>
              <a:rPr lang="de-DE" sz="6600" dirty="0" smtClean="0">
                <a:latin typeface="Monotype Corsiva" pitchFamily="66" charset="0"/>
              </a:rPr>
              <a:t>Fotos machen</a:t>
            </a:r>
            <a:r>
              <a:rPr lang="ru-RU" sz="6600" dirty="0" smtClean="0">
                <a:latin typeface="Monotype Corsiva" pitchFamily="66" charset="0"/>
              </a:rPr>
              <a:t>-</a:t>
            </a:r>
          </a:p>
          <a:p>
            <a:pPr>
              <a:buNone/>
            </a:pPr>
            <a:r>
              <a:rPr lang="ru-RU" sz="6600" dirty="0" smtClean="0"/>
              <a:t>    </a:t>
            </a:r>
            <a:r>
              <a:rPr lang="ru-RU" sz="4000" dirty="0" smtClean="0"/>
              <a:t>делать фотографии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071942"/>
            <a:ext cx="15716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sz="quarter" idx="1"/>
          </p:nvPr>
        </p:nvSpPr>
        <p:spPr>
          <a:xfrm>
            <a:off x="1371600" y="1428736"/>
            <a:ext cx="6400800" cy="4210064"/>
          </a:xfrm>
        </p:spPr>
        <p:txBody>
          <a:bodyPr/>
          <a:lstStyle/>
          <a:p>
            <a:pPr>
              <a:buNone/>
            </a:pPr>
            <a:r>
              <a:rPr lang="de-DE" sz="6600" dirty="0" smtClean="0">
                <a:latin typeface="Monotype Corsiva" pitchFamily="66" charset="0"/>
              </a:rPr>
              <a:t>Briefmarken sammeln</a:t>
            </a:r>
            <a:r>
              <a:rPr lang="ru-RU" sz="6600" dirty="0" smtClean="0">
                <a:latin typeface="Monotype Corsiva" pitchFamily="66" charset="0"/>
              </a:rPr>
              <a:t>-</a:t>
            </a:r>
          </a:p>
          <a:p>
            <a:pPr>
              <a:buNone/>
            </a:pPr>
            <a:r>
              <a:rPr lang="ru-RU" sz="6600" dirty="0" smtClean="0">
                <a:solidFill>
                  <a:schemeClr val="bg1"/>
                </a:solidFill>
              </a:rPr>
              <a:t>     </a:t>
            </a:r>
            <a:r>
              <a:rPr lang="ru-RU" sz="4400" dirty="0" smtClean="0"/>
              <a:t>собирать марки</a:t>
            </a:r>
            <a:endParaRPr lang="ru-RU" sz="4400" dirty="0"/>
          </a:p>
        </p:txBody>
      </p:sp>
      <p:pic>
        <p:nvPicPr>
          <p:cNvPr id="22530" name="Picture 2" descr="http://dlm3.meta.ua/pic/0/47/70/_sdfWSwcAJ.jpg?id=30983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786322"/>
            <a:ext cx="2857520" cy="1562092"/>
          </a:xfrm>
          <a:prstGeom prst="rect">
            <a:avLst/>
          </a:prstGeom>
          <a:noFill/>
        </p:spPr>
      </p:pic>
      <p:pic>
        <p:nvPicPr>
          <p:cNvPr id="22532" name="Picture 4" descr="http://im0-tub-ru.yandex.net/i?id=340984760-29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571480"/>
            <a:ext cx="1428750" cy="12858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type="subTitle" sz="quarter" idx="1"/>
          </p:nvPr>
        </p:nvSpPr>
        <p:spPr>
          <a:xfrm>
            <a:off x="1371600" y="1428736"/>
            <a:ext cx="6400800" cy="4210064"/>
          </a:xfrm>
        </p:spPr>
        <p:txBody>
          <a:bodyPr/>
          <a:lstStyle/>
          <a:p>
            <a:pPr>
              <a:buNone/>
            </a:pPr>
            <a:r>
              <a:rPr lang="de-DE" sz="6600" dirty="0" smtClean="0">
                <a:latin typeface="Monotype Corsiva" pitchFamily="66" charset="0"/>
              </a:rPr>
              <a:t>Pony reiten</a:t>
            </a:r>
            <a:r>
              <a:rPr lang="ru-RU" sz="6600" dirty="0" smtClean="0"/>
              <a:t>-</a:t>
            </a:r>
          </a:p>
          <a:p>
            <a:pPr>
              <a:buNone/>
            </a:pPr>
            <a:r>
              <a:rPr lang="ru-RU" sz="6600" dirty="0" smtClean="0"/>
              <a:t>      </a:t>
            </a:r>
            <a:r>
              <a:rPr lang="ru-RU" sz="4000" dirty="0" smtClean="0"/>
              <a:t>кататься на пони</a:t>
            </a:r>
            <a:endParaRPr lang="ru-RU" sz="4000" dirty="0"/>
          </a:p>
        </p:txBody>
      </p:sp>
      <p:pic>
        <p:nvPicPr>
          <p:cNvPr id="2050" name="Picture 2" descr="K:\Светик\светик4\Анимация\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428736"/>
            <a:ext cx="1143000" cy="1143000"/>
          </a:xfrm>
          <a:prstGeom prst="rect">
            <a:avLst/>
          </a:prstGeom>
          <a:noFill/>
        </p:spPr>
      </p:pic>
      <p:pic>
        <p:nvPicPr>
          <p:cNvPr id="5" name="Picture 28" descr="C:\коты\c0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643446"/>
            <a:ext cx="990600" cy="13620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1214422"/>
            <a:ext cx="7772400" cy="3071833"/>
          </a:xfr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prstTxWarp prst="textChevronInverted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de-DE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Das ist die schönste Zeit! </a:t>
            </a:r>
            <a:endParaRPr lang="ru-RU" b="1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6" name="Picture 4" descr="K:\Светик\анимация\коты и анима\0_eaa5_7c90d156_X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714356"/>
            <a:ext cx="3810000" cy="476250"/>
          </a:xfrm>
          <a:prstGeom prst="rect">
            <a:avLst/>
          </a:prstGeom>
          <a:noFill/>
        </p:spPr>
      </p:pic>
      <p:pic>
        <p:nvPicPr>
          <p:cNvPr id="8198" name="Picture 6" descr="K:\Светик\светик4\Анимация\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214818"/>
            <a:ext cx="866775" cy="1247775"/>
          </a:xfrm>
          <a:prstGeom prst="rect">
            <a:avLst/>
          </a:prstGeom>
          <a:noFill/>
        </p:spPr>
      </p:pic>
      <p:pic>
        <p:nvPicPr>
          <p:cNvPr id="8199" name="Picture 7" descr="K:\Светик\светик4\Анимация\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857760"/>
            <a:ext cx="866775" cy="1247775"/>
          </a:xfrm>
          <a:prstGeom prst="rect">
            <a:avLst/>
          </a:prstGeom>
          <a:noFill/>
        </p:spPr>
      </p:pic>
      <p:pic>
        <p:nvPicPr>
          <p:cNvPr id="8200" name="Picture 8" descr="K:\Светик\светик4\Анимация\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572008"/>
            <a:ext cx="866775" cy="1247775"/>
          </a:xfrm>
          <a:prstGeom prst="rect">
            <a:avLst/>
          </a:prstGeom>
          <a:noFill/>
        </p:spPr>
      </p:pic>
      <p:pic>
        <p:nvPicPr>
          <p:cNvPr id="8201" name="Picture 9" descr="K:\Светик\светик4\Анимация\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429132"/>
            <a:ext cx="866775" cy="1247775"/>
          </a:xfrm>
          <a:prstGeom prst="rect">
            <a:avLst/>
          </a:prstGeom>
          <a:noFill/>
        </p:spPr>
      </p:pic>
      <p:pic>
        <p:nvPicPr>
          <p:cNvPr id="8202" name="Picture 10" descr="K:\Светик\светик4\Анимация\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929198"/>
            <a:ext cx="866775" cy="1247775"/>
          </a:xfrm>
          <a:prstGeom prst="rect">
            <a:avLst/>
          </a:prstGeom>
          <a:noFill/>
        </p:spPr>
      </p:pic>
      <p:pic>
        <p:nvPicPr>
          <p:cNvPr id="8203" name="Picture 11" descr="K:\Светик\светик4\Анимация\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929066"/>
            <a:ext cx="866775" cy="1247775"/>
          </a:xfrm>
          <a:prstGeom prst="rect">
            <a:avLst/>
          </a:prstGeom>
          <a:noFill/>
        </p:spPr>
      </p:pic>
      <p:pic>
        <p:nvPicPr>
          <p:cNvPr id="14" name="Picture 4" descr="K:\Светик\светик4\Анимация\a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357694"/>
            <a:ext cx="1109665" cy="10001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type="subTitle" sz="quarter" idx="1"/>
          </p:nvPr>
        </p:nvSpPr>
        <p:spPr>
          <a:xfrm>
            <a:off x="1371600" y="928670"/>
            <a:ext cx="6272234" cy="4710130"/>
          </a:xfrm>
        </p:spPr>
        <p:txBody>
          <a:bodyPr/>
          <a:lstStyle/>
          <a:p>
            <a:pPr>
              <a:buNone/>
            </a:pPr>
            <a:r>
              <a:rPr lang="de-DE" sz="6600" dirty="0" smtClean="0">
                <a:latin typeface="Monotype Corsiva" pitchFamily="66" charset="0"/>
              </a:rPr>
              <a:t>Eichhörnchen füttern</a:t>
            </a:r>
            <a:endParaRPr lang="ru-RU" sz="66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6600" dirty="0" smtClean="0"/>
              <a:t>           </a:t>
            </a:r>
            <a:r>
              <a:rPr lang="ru-RU" sz="4000" dirty="0" smtClean="0"/>
              <a:t>кормить белок</a:t>
            </a:r>
            <a:endParaRPr lang="ru-RU" sz="4000" dirty="0"/>
          </a:p>
        </p:txBody>
      </p:sp>
      <p:pic>
        <p:nvPicPr>
          <p:cNvPr id="4" name="Picture 2" descr="http://kolyan.net/uploads/posts/2010-01/1262831908_5971df11828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642918"/>
            <a:ext cx="1504925" cy="1166796"/>
          </a:xfrm>
          <a:prstGeom prst="rect">
            <a:avLst/>
          </a:prstGeom>
          <a:noFill/>
        </p:spPr>
      </p:pic>
      <p:pic>
        <p:nvPicPr>
          <p:cNvPr id="5" name="Picture 4" descr="Картинка 92 из 16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429132"/>
            <a:ext cx="3214710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type="subTitle" sz="quarter" idx="1"/>
          </p:nvPr>
        </p:nvSpPr>
        <p:spPr>
          <a:xfrm>
            <a:off x="1371600" y="1000108"/>
            <a:ext cx="6400800" cy="4638692"/>
          </a:xfrm>
        </p:spPr>
        <p:txBody>
          <a:bodyPr/>
          <a:lstStyle/>
          <a:p>
            <a:pPr>
              <a:buNone/>
            </a:pPr>
            <a:r>
              <a:rPr lang="de-DE" sz="6600" dirty="0" smtClean="0">
                <a:solidFill>
                  <a:schemeClr val="bg1"/>
                </a:solidFill>
              </a:rPr>
              <a:t>    </a:t>
            </a:r>
            <a:r>
              <a:rPr lang="de-DE" sz="6600" dirty="0" smtClean="0">
                <a:latin typeface="Monotype Corsiva" pitchFamily="66" charset="0"/>
              </a:rPr>
              <a:t>Eis essen</a:t>
            </a:r>
            <a:r>
              <a:rPr lang="ru-RU" sz="6600" dirty="0" smtClean="0"/>
              <a:t>- </a:t>
            </a:r>
          </a:p>
          <a:p>
            <a:pPr>
              <a:buNone/>
            </a:pPr>
            <a:r>
              <a:rPr lang="ru-RU" sz="6600" dirty="0" smtClean="0"/>
              <a:t>         </a:t>
            </a:r>
            <a:r>
              <a:rPr lang="ru-RU" sz="4000" dirty="0" smtClean="0"/>
              <a:t>кушать </a:t>
            </a:r>
          </a:p>
          <a:p>
            <a:pPr>
              <a:buNone/>
            </a:pPr>
            <a:r>
              <a:rPr lang="ru-RU" sz="4000" dirty="0" smtClean="0"/>
              <a:t>             мороженое</a:t>
            </a:r>
            <a:endParaRPr lang="ru-RU" sz="4000" dirty="0"/>
          </a:p>
        </p:txBody>
      </p:sp>
      <p:pic>
        <p:nvPicPr>
          <p:cNvPr id="4" name="Picture 2" descr="Картинка 3 из 49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500174"/>
            <a:ext cx="1143008" cy="1452546"/>
          </a:xfrm>
          <a:prstGeom prst="rect">
            <a:avLst/>
          </a:prstGeom>
          <a:noFill/>
        </p:spPr>
      </p:pic>
      <p:pic>
        <p:nvPicPr>
          <p:cNvPr id="5" name="Picture 4" descr="Картинка 16 из 24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5000636"/>
            <a:ext cx="1295388" cy="10001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type="subTitle" sz="quarter" idx="1"/>
          </p:nvPr>
        </p:nvSpPr>
        <p:spPr>
          <a:xfrm>
            <a:off x="1371600" y="1428736"/>
            <a:ext cx="6400800" cy="4210064"/>
          </a:xfrm>
        </p:spPr>
        <p:txBody>
          <a:bodyPr/>
          <a:lstStyle/>
          <a:p>
            <a:pPr>
              <a:buNone/>
            </a:pPr>
            <a:r>
              <a:rPr lang="de-DE" sz="6600" dirty="0" smtClean="0">
                <a:latin typeface="Monotype Corsiva" pitchFamily="66" charset="0"/>
              </a:rPr>
              <a:t>am Computer spielen</a:t>
            </a:r>
            <a:r>
              <a:rPr lang="ru-RU" sz="6600" dirty="0" smtClean="0">
                <a:latin typeface="Monotype Corsiva" pitchFamily="66" charset="0"/>
              </a:rPr>
              <a:t>-</a:t>
            </a:r>
          </a:p>
          <a:p>
            <a:pPr algn="ctr">
              <a:buNone/>
            </a:pPr>
            <a:r>
              <a:rPr lang="ru-RU" sz="6600" dirty="0" smtClean="0"/>
              <a:t>      </a:t>
            </a:r>
            <a:r>
              <a:rPr lang="ru-RU" sz="3600" dirty="0" smtClean="0"/>
              <a:t>играть на                 компьютере</a:t>
            </a:r>
            <a:endParaRPr lang="ru-RU" sz="3600" dirty="0"/>
          </a:p>
        </p:txBody>
      </p:sp>
      <p:pic>
        <p:nvPicPr>
          <p:cNvPr id="3074" name="Picture 2" descr="K:\Светик\светик4\Анимация\я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214818"/>
            <a:ext cx="2000264" cy="1862144"/>
          </a:xfrm>
          <a:prstGeom prst="rect">
            <a:avLst/>
          </a:prstGeom>
          <a:noFill/>
        </p:spPr>
      </p:pic>
      <p:pic>
        <p:nvPicPr>
          <p:cNvPr id="5" name="Picture 2" descr="C:\коты и анима\6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785794"/>
            <a:ext cx="1309694" cy="12858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type="subTitle" sz="quarter" idx="1"/>
          </p:nvPr>
        </p:nvSpPr>
        <p:spPr>
          <a:xfrm>
            <a:off x="1371600" y="1000108"/>
            <a:ext cx="6400800" cy="4638692"/>
          </a:xfrm>
        </p:spPr>
        <p:txBody>
          <a:bodyPr/>
          <a:lstStyle/>
          <a:p>
            <a:pPr>
              <a:buNone/>
            </a:pPr>
            <a:r>
              <a:rPr lang="de-DE" sz="6600" dirty="0" smtClean="0">
                <a:latin typeface="Monotype Corsiva" pitchFamily="66" charset="0"/>
              </a:rPr>
              <a:t>Skateboard fahren</a:t>
            </a:r>
            <a:r>
              <a:rPr lang="ru-RU" sz="6600" dirty="0" smtClean="0">
                <a:latin typeface="Monotype Corsiva" pitchFamily="66" charset="0"/>
              </a:rPr>
              <a:t>-</a:t>
            </a:r>
          </a:p>
          <a:p>
            <a:pPr algn="ctr">
              <a:buNone/>
            </a:pPr>
            <a:r>
              <a:rPr lang="ru-RU" sz="6600" dirty="0" smtClean="0"/>
              <a:t>    </a:t>
            </a:r>
            <a:r>
              <a:rPr lang="ru-RU" sz="4000" dirty="0" smtClean="0"/>
              <a:t>кататься на скейтборде</a:t>
            </a:r>
            <a:endParaRPr lang="ru-RU" sz="4000" dirty="0"/>
          </a:p>
        </p:txBody>
      </p:sp>
      <p:pic>
        <p:nvPicPr>
          <p:cNvPr id="3074" name="Picture 2" descr="E:\анимация\анимашки\спорт_gif.files\smilies-127.files\b029fe3d6d11ee7166bbcabf457ab79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429132"/>
            <a:ext cx="1095375" cy="857250"/>
          </a:xfrm>
          <a:prstGeom prst="rect">
            <a:avLst/>
          </a:prstGeom>
          <a:noFill/>
        </p:spPr>
      </p:pic>
      <p:pic>
        <p:nvPicPr>
          <p:cNvPr id="3075" name="Picture 3" descr="E:\анимация\анимашки\спорт_gif.files\smilies-127.files\banner-88x31-rambler-gray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</p:spPr>
      </p:pic>
      <p:pic>
        <p:nvPicPr>
          <p:cNvPr id="3076" name="Picture 4" descr="E:\анимация\анимашки\транспорт_gif.files\smilies-123.files\f21f0f1a376942d6c9e50dfd6431f2e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642918"/>
            <a:ext cx="619126" cy="6429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sz="6600" dirty="0" smtClean="0">
                <a:solidFill>
                  <a:schemeClr val="tx1"/>
                </a:solidFill>
                <a:latin typeface="Monotype Corsiva" pitchFamily="66" charset="0"/>
              </a:rPr>
              <a:t>Ball spielen</a:t>
            </a:r>
            <a:r>
              <a:rPr lang="ru-RU" sz="6600" dirty="0" smtClean="0">
                <a:solidFill>
                  <a:schemeClr val="tx1"/>
                </a:solidFill>
                <a:latin typeface="Monotype Corsiva" pitchFamily="66" charset="0"/>
              </a:rPr>
              <a:t>-</a:t>
            </a:r>
            <a:r>
              <a:rPr lang="ru-RU" sz="6600" dirty="0" smtClean="0">
                <a:solidFill>
                  <a:schemeClr val="tx1"/>
                </a:solidFill>
              </a:rPr>
              <a:t/>
            </a:r>
            <a:br>
              <a:rPr lang="ru-RU" sz="66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играть  в мяч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3" descr="2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928934"/>
            <a:ext cx="1214438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5" descr="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785794"/>
            <a:ext cx="1500198" cy="146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K:\Светик\светик4\анимашки\9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500042"/>
            <a:ext cx="933450" cy="1162050"/>
          </a:xfrm>
          <a:prstGeom prst="rect">
            <a:avLst/>
          </a:prstGeom>
          <a:noFill/>
        </p:spPr>
      </p:pic>
      <p:pic>
        <p:nvPicPr>
          <p:cNvPr id="5" name="Picture 8" descr="C:\коты\baby2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429132"/>
            <a:ext cx="1285875" cy="12477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2000240"/>
            <a:ext cx="58579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dirty="0" smtClean="0">
                <a:latin typeface="Monotype Corsiva" pitchFamily="66" charset="0"/>
              </a:rPr>
              <a:t>springen-</a:t>
            </a:r>
          </a:p>
          <a:p>
            <a:r>
              <a:rPr lang="de-DE" sz="6600" dirty="0" smtClean="0"/>
              <a:t>         </a:t>
            </a:r>
            <a:r>
              <a:rPr lang="ru-RU" sz="4000" dirty="0" smtClean="0"/>
              <a:t>прыгать</a:t>
            </a:r>
            <a:endParaRPr lang="ru-RU" sz="4000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13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642918"/>
            <a:ext cx="1562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4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286124"/>
            <a:ext cx="857256" cy="202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1285861"/>
            <a:ext cx="55007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dirty="0" smtClean="0"/>
              <a:t> </a:t>
            </a:r>
            <a:r>
              <a:rPr lang="de-DE" sz="6600" dirty="0" smtClean="0">
                <a:latin typeface="Monotype Corsiva" pitchFamily="66" charset="0"/>
              </a:rPr>
              <a:t>tanzen- </a:t>
            </a:r>
            <a:endParaRPr lang="ru-RU" sz="66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6600" dirty="0" smtClean="0"/>
              <a:t>         </a:t>
            </a:r>
            <a:r>
              <a:rPr lang="ru-RU" sz="4000" dirty="0" smtClean="0"/>
              <a:t>танцевать</a:t>
            </a:r>
            <a:endParaRPr lang="ru-RU" sz="4000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Подзаголовок 2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K:\2011-09 (сен)\1MFNVJCANQ1C1YCA2Z5DTTCA3PLNP0CAFL1MR0CAHTR5D1CA7KDTN7CAFSDT4JCAQAVTJXCA6NUG9FCAOAK1ULCAK7J3C9CAHQ0B6ACALHSFBBCAJZF7IGCAB8L2YWCAYQYJ4CCAX5QK5VCATQR862CA39ZL4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285992"/>
            <a:ext cx="2781300" cy="1911350"/>
          </a:xfrm>
          <a:prstGeom prst="rect">
            <a:avLst/>
          </a:prstGeom>
          <a:noFill/>
        </p:spPr>
      </p:pic>
      <p:pic>
        <p:nvPicPr>
          <p:cNvPr id="12292" name="Picture 4" descr="K:\Светик\анимация\коты и анима\0_98b3_ca51470e_X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214818"/>
            <a:ext cx="5715000" cy="1881184"/>
          </a:xfrm>
          <a:prstGeom prst="rect">
            <a:avLst/>
          </a:prstGeom>
          <a:noFill/>
        </p:spPr>
      </p:pic>
      <p:pic>
        <p:nvPicPr>
          <p:cNvPr id="12294" name="Picture 6" descr="K:\Светик\анимация\коты и анима\34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2428868"/>
            <a:ext cx="638175" cy="704850"/>
          </a:xfrm>
          <a:prstGeom prst="rect">
            <a:avLst/>
          </a:prstGeom>
          <a:noFill/>
        </p:spPr>
      </p:pic>
      <p:pic>
        <p:nvPicPr>
          <p:cNvPr id="12295" name="Picture 7" descr="K:\Светик\анимация\коты и анима\34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1285860"/>
            <a:ext cx="638175" cy="704850"/>
          </a:xfrm>
          <a:prstGeom prst="rect">
            <a:avLst/>
          </a:prstGeom>
          <a:noFill/>
        </p:spPr>
      </p:pic>
      <p:pic>
        <p:nvPicPr>
          <p:cNvPr id="12296" name="Picture 8" descr="K:\Светик\анимация\коты и анима\34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1285860"/>
            <a:ext cx="638175" cy="704850"/>
          </a:xfrm>
          <a:prstGeom prst="rect">
            <a:avLst/>
          </a:prstGeom>
          <a:noFill/>
        </p:spPr>
      </p:pic>
      <p:pic>
        <p:nvPicPr>
          <p:cNvPr id="12297" name="Picture 9" descr="K:\Светик\анимация\коты и анима\34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214422"/>
            <a:ext cx="638175" cy="704850"/>
          </a:xfrm>
          <a:prstGeom prst="rect">
            <a:avLst/>
          </a:prstGeom>
          <a:noFill/>
        </p:spPr>
      </p:pic>
      <p:pic>
        <p:nvPicPr>
          <p:cNvPr id="12298" name="Picture 10" descr="K:\Светик\анимация\коты и анима\34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1643050"/>
            <a:ext cx="638175" cy="704850"/>
          </a:xfrm>
          <a:prstGeom prst="rect">
            <a:avLst/>
          </a:prstGeom>
          <a:noFill/>
        </p:spPr>
      </p:pic>
      <p:pic>
        <p:nvPicPr>
          <p:cNvPr id="12299" name="Picture 11" descr="K:\Светик\анимация\коты и анима\34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500042"/>
            <a:ext cx="638175" cy="704850"/>
          </a:xfrm>
          <a:prstGeom prst="rect">
            <a:avLst/>
          </a:prstGeom>
          <a:noFill/>
        </p:spPr>
      </p:pic>
      <p:pic>
        <p:nvPicPr>
          <p:cNvPr id="12300" name="Picture 12" descr="K:\Светик\анимация\коты и анима\34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500042"/>
            <a:ext cx="638175" cy="704850"/>
          </a:xfrm>
          <a:prstGeom prst="rect">
            <a:avLst/>
          </a:prstGeom>
          <a:noFill/>
        </p:spPr>
      </p:pic>
      <p:pic>
        <p:nvPicPr>
          <p:cNvPr id="12301" name="Picture 13" descr="K:\Светик\анимация\коты и анима\34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429132"/>
            <a:ext cx="638175" cy="704850"/>
          </a:xfrm>
          <a:prstGeom prst="rect">
            <a:avLst/>
          </a:prstGeom>
          <a:noFill/>
        </p:spPr>
      </p:pic>
      <p:pic>
        <p:nvPicPr>
          <p:cNvPr id="12302" name="Picture 14" descr="K:\Светик\анимация\коты и анима\344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3429000"/>
            <a:ext cx="638175" cy="704850"/>
          </a:xfrm>
          <a:prstGeom prst="rect">
            <a:avLst/>
          </a:prstGeom>
          <a:noFill/>
        </p:spPr>
      </p:pic>
      <p:pic>
        <p:nvPicPr>
          <p:cNvPr id="12303" name="Picture 15" descr="K:\Светик\анимация\коты и анима\m_r_00210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5500702"/>
            <a:ext cx="571500" cy="781050"/>
          </a:xfrm>
          <a:prstGeom prst="rect">
            <a:avLst/>
          </a:prstGeom>
          <a:noFill/>
        </p:spPr>
      </p:pic>
      <p:pic>
        <p:nvPicPr>
          <p:cNvPr id="12304" name="Picture 16" descr="K:\Светик\анимация\коты и анима\m_r_00210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86" y="5357826"/>
            <a:ext cx="571500" cy="781050"/>
          </a:xfrm>
          <a:prstGeom prst="rect">
            <a:avLst/>
          </a:prstGeom>
          <a:noFill/>
        </p:spPr>
      </p:pic>
      <p:pic>
        <p:nvPicPr>
          <p:cNvPr id="12305" name="Picture 17" descr="K:\Светик\анимация\коты и анима\love26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571480"/>
            <a:ext cx="857250" cy="600075"/>
          </a:xfrm>
          <a:prstGeom prst="rect">
            <a:avLst/>
          </a:prstGeom>
          <a:noFill/>
        </p:spPr>
      </p:pic>
      <p:pic>
        <p:nvPicPr>
          <p:cNvPr id="12306" name="Picture 18" descr="K:\Светик\анимация\коты и анима\love26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571480"/>
            <a:ext cx="857250" cy="600075"/>
          </a:xfrm>
          <a:prstGeom prst="rect">
            <a:avLst/>
          </a:prstGeom>
          <a:noFill/>
        </p:spPr>
      </p:pic>
      <p:pic>
        <p:nvPicPr>
          <p:cNvPr id="12307" name="Picture 19" descr="K:\Светик\анимация\коты и анима\love26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571480"/>
            <a:ext cx="857250" cy="600075"/>
          </a:xfrm>
          <a:prstGeom prst="rect">
            <a:avLst/>
          </a:prstGeom>
          <a:noFill/>
        </p:spPr>
      </p:pic>
      <p:pic>
        <p:nvPicPr>
          <p:cNvPr id="12309" name="Picture 21" descr="K:\Светик\анимация\коты и анима\love26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642918"/>
            <a:ext cx="857250" cy="600075"/>
          </a:xfrm>
          <a:prstGeom prst="rect">
            <a:avLst/>
          </a:prstGeom>
          <a:noFill/>
        </p:spPr>
      </p:pic>
      <p:pic>
        <p:nvPicPr>
          <p:cNvPr id="12310" name="Picture 22" descr="K:\Светик\анимация\коты и анима\love26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642918"/>
            <a:ext cx="857250" cy="600075"/>
          </a:xfrm>
          <a:prstGeom prst="rect">
            <a:avLst/>
          </a:prstGeom>
          <a:noFill/>
        </p:spPr>
      </p:pic>
      <p:pic>
        <p:nvPicPr>
          <p:cNvPr id="12312" name="Picture 24" descr="K:\Светик\анимация\коты и анима\45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2928934"/>
            <a:ext cx="1095375" cy="1095375"/>
          </a:xfrm>
          <a:prstGeom prst="rect">
            <a:avLst/>
          </a:prstGeom>
          <a:noFill/>
        </p:spPr>
      </p:pic>
      <p:pic>
        <p:nvPicPr>
          <p:cNvPr id="12313" name="Picture 25" descr="K:\Светик\анимация\коты и анима\45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2857496"/>
            <a:ext cx="1095375" cy="10953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18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539552" y="476672"/>
            <a:ext cx="7920880" cy="576064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Der </a:t>
            </a:r>
            <a:r>
              <a:rPr lang="en-US" sz="4400" b="1" dirty="0" err="1">
                <a:solidFill>
                  <a:schemeClr val="tx1"/>
                </a:solidFill>
              </a:rPr>
              <a:t>Sommer</a:t>
            </a:r>
            <a:r>
              <a:rPr lang="en-US" sz="4400" b="1" dirty="0">
                <a:solidFill>
                  <a:schemeClr val="tx1"/>
                </a:solidFill>
              </a:rPr>
              <a:t>, </a:t>
            </a:r>
            <a:r>
              <a:rPr lang="en-US" sz="4400" b="1" i="1" u="sng" dirty="0">
                <a:solidFill>
                  <a:schemeClr val="tx1"/>
                </a:solidFill>
              </a:rPr>
              <a:t>der </a:t>
            </a:r>
            <a:r>
              <a:rPr lang="en-US" sz="4400" b="1" i="1" u="sng" dirty="0" err="1">
                <a:solidFill>
                  <a:schemeClr val="tx1"/>
                </a:solidFill>
              </a:rPr>
              <a:t>Sommer</a:t>
            </a:r>
            <a:endParaRPr lang="ru-RU" sz="4400" b="1" dirty="0">
              <a:solidFill>
                <a:schemeClr val="tx1"/>
              </a:solidFill>
            </a:endParaRPr>
          </a:p>
          <a:p>
            <a:r>
              <a:rPr lang="en-US" sz="4400" b="1" dirty="0">
                <a:solidFill>
                  <a:schemeClr val="tx1"/>
                </a:solidFill>
              </a:rPr>
              <a:t> Das </a:t>
            </a:r>
            <a:r>
              <a:rPr lang="en-US" sz="4400" b="1" dirty="0" err="1">
                <a:solidFill>
                  <a:schemeClr val="tx1"/>
                </a:solidFill>
              </a:rPr>
              <a:t>ist</a:t>
            </a:r>
            <a:r>
              <a:rPr lang="en-US" sz="4400" b="1" dirty="0">
                <a:solidFill>
                  <a:schemeClr val="tx1"/>
                </a:solidFill>
              </a:rPr>
              <a:t> die </a:t>
            </a:r>
            <a:r>
              <a:rPr lang="en-US" sz="4400" b="1" dirty="0" err="1" smtClean="0">
                <a:solidFill>
                  <a:schemeClr val="tx1"/>
                </a:solidFill>
              </a:rPr>
              <a:t>schönste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Zeit</a:t>
            </a:r>
            <a:r>
              <a:rPr lang="en-US" sz="4400" b="1" dirty="0">
                <a:solidFill>
                  <a:schemeClr val="tx1"/>
                </a:solidFill>
              </a:rPr>
              <a:t>.</a:t>
            </a:r>
            <a:endParaRPr lang="ru-RU" sz="4400" b="1" dirty="0">
              <a:solidFill>
                <a:schemeClr val="tx1"/>
              </a:solidFill>
            </a:endParaRPr>
          </a:p>
          <a:p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Wir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spielen</a:t>
            </a:r>
            <a:r>
              <a:rPr lang="en-US" sz="4400" b="1" dirty="0">
                <a:solidFill>
                  <a:schemeClr val="tx1"/>
                </a:solidFill>
              </a:rPr>
              <a:t> und </a:t>
            </a:r>
            <a:r>
              <a:rPr lang="en-US" sz="4400" b="1" dirty="0" err="1">
                <a:solidFill>
                  <a:schemeClr val="tx1"/>
                </a:solidFill>
              </a:rPr>
              <a:t>wir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i="1" u="sng" dirty="0" err="1">
                <a:solidFill>
                  <a:schemeClr val="tx1"/>
                </a:solidFill>
              </a:rPr>
              <a:t>singen</a:t>
            </a:r>
            <a:endParaRPr lang="ru-RU" sz="4400" b="1" dirty="0">
              <a:solidFill>
                <a:schemeClr val="tx1"/>
              </a:solidFill>
            </a:endParaRPr>
          </a:p>
          <a:p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Wir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laufen</a:t>
            </a:r>
            <a:r>
              <a:rPr lang="en-US" sz="4400" b="1" dirty="0">
                <a:solidFill>
                  <a:schemeClr val="tx1"/>
                </a:solidFill>
              </a:rPr>
              <a:t> und </a:t>
            </a:r>
            <a:r>
              <a:rPr lang="en-US" sz="4400" b="1" dirty="0" err="1">
                <a:solidFill>
                  <a:schemeClr val="tx1"/>
                </a:solidFill>
              </a:rPr>
              <a:t>wir</a:t>
            </a:r>
            <a:r>
              <a:rPr lang="en-US" sz="4400" b="1" i="1" u="sng" dirty="0">
                <a:solidFill>
                  <a:schemeClr val="tx1"/>
                </a:solidFill>
              </a:rPr>
              <a:t> </a:t>
            </a:r>
            <a:r>
              <a:rPr lang="en-US" sz="4400" b="1" i="1" u="sng" dirty="0" err="1">
                <a:solidFill>
                  <a:schemeClr val="tx1"/>
                </a:solidFill>
              </a:rPr>
              <a:t>springen</a:t>
            </a:r>
            <a:endParaRPr lang="ru-RU" sz="4400" b="1" dirty="0">
              <a:solidFill>
                <a:schemeClr val="tx1"/>
              </a:solidFill>
            </a:endParaRPr>
          </a:p>
          <a:p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Wir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baden</a:t>
            </a:r>
            <a:r>
              <a:rPr lang="en-US" sz="4400" b="1" dirty="0">
                <a:solidFill>
                  <a:schemeClr val="tx1"/>
                </a:solidFill>
              </a:rPr>
              <a:t> und </a:t>
            </a:r>
            <a:r>
              <a:rPr lang="en-US" sz="4400" b="1" dirty="0" err="1">
                <a:solidFill>
                  <a:schemeClr val="tx1"/>
                </a:solidFill>
              </a:rPr>
              <a:t>wir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i="1" u="sng" dirty="0" err="1">
                <a:solidFill>
                  <a:schemeClr val="tx1"/>
                </a:solidFill>
              </a:rPr>
              <a:t>lachen</a:t>
            </a:r>
            <a:endParaRPr lang="ru-RU" sz="4400" b="1" dirty="0">
              <a:solidFill>
                <a:schemeClr val="tx1"/>
              </a:solidFill>
            </a:endParaRPr>
          </a:p>
          <a:p>
            <a:r>
              <a:rPr lang="en-US" sz="4400" b="1" dirty="0">
                <a:solidFill>
                  <a:schemeClr val="tx1"/>
                </a:solidFill>
              </a:rPr>
              <a:t> Was </a:t>
            </a:r>
            <a:r>
              <a:rPr lang="en-US" sz="4400" b="1" dirty="0" err="1">
                <a:solidFill>
                  <a:schemeClr val="tx1"/>
                </a:solidFill>
              </a:rPr>
              <a:t>wir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nicht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alles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i="1" u="sng" dirty="0" err="1">
                <a:solidFill>
                  <a:schemeClr val="tx1"/>
                </a:solidFill>
              </a:rPr>
              <a:t>machen</a:t>
            </a:r>
            <a:r>
              <a:rPr lang="en-US" sz="4400" b="1" dirty="0">
                <a:solidFill>
                  <a:schemeClr val="tx1"/>
                </a:solidFill>
              </a:rPr>
              <a:t>.</a:t>
            </a:r>
            <a:endParaRPr lang="ru-RU" sz="44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8128703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type="subTitle" sz="quarter" idx="1"/>
          </p:nvPr>
        </p:nvSpPr>
        <p:spPr>
          <a:xfrm>
            <a:off x="1371600" y="1428736"/>
            <a:ext cx="6400800" cy="4357718"/>
          </a:xfrm>
        </p:spPr>
        <p:txBody>
          <a:bodyPr/>
          <a:lstStyle/>
          <a:p>
            <a:pPr>
              <a:buNone/>
            </a:pPr>
            <a:r>
              <a:rPr lang="de-DE" sz="6600" dirty="0" smtClean="0">
                <a:solidFill>
                  <a:schemeClr val="bg1"/>
                </a:solidFill>
                <a:latin typeface="Lucida Calligraphy" pitchFamily="66" charset="0"/>
              </a:rPr>
              <a:t>        </a:t>
            </a:r>
            <a:r>
              <a:rPr lang="de-DE" sz="6600" dirty="0" smtClean="0">
                <a:latin typeface="Monotype Corsiva" pitchFamily="66" charset="0"/>
              </a:rPr>
              <a:t>baden</a:t>
            </a:r>
            <a:r>
              <a:rPr lang="ru-RU" sz="6600" dirty="0" smtClean="0">
                <a:latin typeface="Monotype Corsiva" pitchFamily="66" charset="0"/>
              </a:rPr>
              <a:t>-</a:t>
            </a:r>
          </a:p>
          <a:p>
            <a:pPr>
              <a:buNone/>
            </a:pPr>
            <a:r>
              <a:rPr lang="ru-RU" sz="6600" dirty="0" smtClean="0"/>
              <a:t>           купаться</a:t>
            </a:r>
            <a:endParaRPr lang="ru-RU" sz="6600" dirty="0"/>
          </a:p>
        </p:txBody>
      </p:sp>
      <p:pic>
        <p:nvPicPr>
          <p:cNvPr id="4" name="Picture 14" descr="C:\коты\c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929066"/>
            <a:ext cx="1981200" cy="16097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type="subTitle" sz="quarter" idx="1"/>
          </p:nvPr>
        </p:nvSpPr>
        <p:spPr>
          <a:xfrm>
            <a:off x="571472" y="1357298"/>
            <a:ext cx="7200928" cy="4281502"/>
          </a:xfrm>
        </p:spPr>
        <p:txBody>
          <a:bodyPr/>
          <a:lstStyle/>
          <a:p>
            <a:pPr>
              <a:buNone/>
            </a:pPr>
            <a:r>
              <a:rPr lang="de-DE" sz="6600" dirty="0" smtClean="0">
                <a:solidFill>
                  <a:schemeClr val="bg1"/>
                </a:solidFill>
              </a:rPr>
              <a:t>     </a:t>
            </a:r>
            <a:r>
              <a:rPr lang="de-DE" sz="6600" dirty="0" smtClean="0">
                <a:latin typeface="Monotype Corsiva" pitchFamily="66" charset="0"/>
              </a:rPr>
              <a:t>schwimmen</a:t>
            </a:r>
            <a:r>
              <a:rPr lang="ru-RU" sz="6600" dirty="0" smtClean="0">
                <a:latin typeface="Monotype Corsiva" pitchFamily="66" charset="0"/>
              </a:rPr>
              <a:t>-</a:t>
            </a:r>
          </a:p>
          <a:p>
            <a:pPr>
              <a:buNone/>
            </a:pPr>
            <a:r>
              <a:rPr lang="ru-RU" sz="6600" dirty="0" smtClean="0"/>
              <a:t>          </a:t>
            </a:r>
            <a:r>
              <a:rPr lang="ru-RU" sz="4000" dirty="0" smtClean="0"/>
              <a:t>плавать</a:t>
            </a:r>
            <a:endParaRPr lang="ru-RU" sz="4000" dirty="0"/>
          </a:p>
        </p:txBody>
      </p:sp>
      <p:pic>
        <p:nvPicPr>
          <p:cNvPr id="5" name="Picture 9" descr="4f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857760"/>
            <a:ext cx="952500" cy="952500"/>
          </a:xfrm>
          <a:prstGeom prst="rect">
            <a:avLst/>
          </a:prstGeom>
          <a:noFill/>
        </p:spPr>
      </p:pic>
      <p:pic>
        <p:nvPicPr>
          <p:cNvPr id="6" name="Picture 11" descr="4f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929066"/>
            <a:ext cx="952500" cy="952500"/>
          </a:xfrm>
          <a:prstGeom prst="rect">
            <a:avLst/>
          </a:prstGeom>
          <a:noFill/>
        </p:spPr>
      </p:pic>
      <p:pic>
        <p:nvPicPr>
          <p:cNvPr id="7" name="Picture 11" descr="4f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928934"/>
            <a:ext cx="952500" cy="952500"/>
          </a:xfrm>
          <a:prstGeom prst="rect">
            <a:avLst/>
          </a:prstGeom>
          <a:noFill/>
        </p:spPr>
      </p:pic>
      <p:pic>
        <p:nvPicPr>
          <p:cNvPr id="8" name="Picture 11" descr="4f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500570"/>
            <a:ext cx="952500" cy="952500"/>
          </a:xfrm>
          <a:prstGeom prst="rect">
            <a:avLst/>
          </a:prstGeom>
          <a:noFill/>
        </p:spPr>
      </p:pic>
      <p:pic>
        <p:nvPicPr>
          <p:cNvPr id="9" name="Picture 9" descr="4f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786190"/>
            <a:ext cx="952500" cy="952500"/>
          </a:xfrm>
          <a:prstGeom prst="rect">
            <a:avLst/>
          </a:prstGeom>
          <a:noFill/>
        </p:spPr>
      </p:pic>
      <p:pic>
        <p:nvPicPr>
          <p:cNvPr id="10" name="Picture 9" descr="4f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857496"/>
            <a:ext cx="952500" cy="952500"/>
          </a:xfrm>
          <a:prstGeom prst="rect">
            <a:avLst/>
          </a:prstGeom>
          <a:noFill/>
        </p:spPr>
      </p:pic>
      <p:pic>
        <p:nvPicPr>
          <p:cNvPr id="11" name="Picture 21" descr="sea3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500042"/>
            <a:ext cx="1323975" cy="10287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type="subTitle" sz="quarter" idx="1"/>
          </p:nvPr>
        </p:nvSpPr>
        <p:spPr>
          <a:xfrm>
            <a:off x="714348" y="928670"/>
            <a:ext cx="5786478" cy="4710130"/>
          </a:xfrm>
        </p:spPr>
        <p:txBody>
          <a:bodyPr/>
          <a:lstStyle/>
          <a:p>
            <a:pPr>
              <a:buNone/>
            </a:pPr>
            <a:r>
              <a:rPr lang="de-DE" sz="6600" dirty="0" smtClean="0">
                <a:solidFill>
                  <a:schemeClr val="bg1"/>
                </a:solidFill>
              </a:rPr>
              <a:t>       </a:t>
            </a:r>
            <a:r>
              <a:rPr lang="de-DE" sz="6600" dirty="0" smtClean="0">
                <a:latin typeface="Monotype Corsiva" pitchFamily="66" charset="0"/>
              </a:rPr>
              <a:t>schaukeln</a:t>
            </a:r>
            <a:r>
              <a:rPr lang="ru-RU" sz="6600" dirty="0" smtClean="0">
                <a:latin typeface="Monotype Corsiva" pitchFamily="66" charset="0"/>
              </a:rPr>
              <a:t>-</a:t>
            </a:r>
          </a:p>
          <a:p>
            <a:pPr>
              <a:buNone/>
            </a:pPr>
            <a:r>
              <a:rPr lang="ru-RU" sz="6600" dirty="0" smtClean="0"/>
              <a:t>            </a:t>
            </a:r>
            <a:r>
              <a:rPr lang="ru-RU" sz="4000" dirty="0" smtClean="0"/>
              <a:t>качаться</a:t>
            </a:r>
            <a:endParaRPr lang="ru-RU" sz="4000" dirty="0"/>
          </a:p>
        </p:txBody>
      </p:sp>
      <p:pic>
        <p:nvPicPr>
          <p:cNvPr id="4" name="Picture 16" descr="C:\коты\c5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000504"/>
            <a:ext cx="1428750" cy="1428750"/>
          </a:xfrm>
          <a:prstGeom prst="rect">
            <a:avLst/>
          </a:prstGeom>
          <a:noFill/>
        </p:spPr>
      </p:pic>
      <p:pic>
        <p:nvPicPr>
          <p:cNvPr id="5" name="Picture 12" descr="C:\коты\c5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428736"/>
            <a:ext cx="990600" cy="18002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sz="quarter" idx="1"/>
          </p:nvPr>
        </p:nvSpPr>
        <p:spPr>
          <a:xfrm>
            <a:off x="500034" y="857232"/>
            <a:ext cx="7272366" cy="4781568"/>
          </a:xfrm>
        </p:spPr>
        <p:txBody>
          <a:bodyPr/>
          <a:lstStyle/>
          <a:p>
            <a:pPr>
              <a:buNone/>
            </a:pPr>
            <a:r>
              <a:rPr lang="de-DE" sz="6600" dirty="0" smtClean="0">
                <a:solidFill>
                  <a:schemeClr val="bg1"/>
                </a:solidFill>
              </a:rPr>
              <a:t>           </a:t>
            </a:r>
            <a:r>
              <a:rPr lang="de-DE" sz="6600" dirty="0" smtClean="0">
                <a:latin typeface="Monotype Corsiva" pitchFamily="66" charset="0"/>
              </a:rPr>
              <a:t>turnen</a:t>
            </a:r>
            <a:r>
              <a:rPr lang="ru-RU" sz="6600" dirty="0" smtClean="0">
                <a:latin typeface="Monotype Corsiva" pitchFamily="66" charset="0"/>
              </a:rPr>
              <a:t>-</a:t>
            </a:r>
          </a:p>
          <a:p>
            <a:pPr algn="ctr">
              <a:buNone/>
            </a:pPr>
            <a:r>
              <a:rPr lang="ru-RU" sz="6600" dirty="0" smtClean="0"/>
              <a:t>        </a:t>
            </a:r>
            <a:r>
              <a:rPr lang="ru-RU" sz="4000" dirty="0" smtClean="0"/>
              <a:t>делать               гимнастику</a:t>
            </a:r>
            <a:endParaRPr lang="ru-RU" sz="4000" dirty="0"/>
          </a:p>
        </p:txBody>
      </p:sp>
      <p:pic>
        <p:nvPicPr>
          <p:cNvPr id="6146" name="Picture 2" descr="K:\Светик\светик4\Анимация\animal2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000108"/>
            <a:ext cx="1323975" cy="1628775"/>
          </a:xfrm>
          <a:prstGeom prst="rect">
            <a:avLst/>
          </a:prstGeom>
          <a:noFill/>
        </p:spPr>
      </p:pic>
      <p:pic>
        <p:nvPicPr>
          <p:cNvPr id="5" name="Picture 33" descr="C:\коты\c3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214818"/>
            <a:ext cx="1238250" cy="12382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type="subTitle" sz="quarter" idx="1"/>
          </p:nvPr>
        </p:nvSpPr>
        <p:spPr>
          <a:xfrm>
            <a:off x="642910" y="1000108"/>
            <a:ext cx="7129490" cy="4638692"/>
          </a:xfrm>
        </p:spPr>
        <p:txBody>
          <a:bodyPr/>
          <a:lstStyle/>
          <a:p>
            <a:pPr>
              <a:buNone/>
            </a:pPr>
            <a:r>
              <a:rPr lang="de-DE" sz="6600" dirty="0" smtClean="0">
                <a:solidFill>
                  <a:schemeClr val="bg1"/>
                </a:solidFill>
              </a:rPr>
              <a:t>         </a:t>
            </a:r>
            <a:r>
              <a:rPr lang="de-DE" sz="6600" dirty="0" smtClean="0">
                <a:latin typeface="Monotype Corsiva" pitchFamily="66" charset="0"/>
              </a:rPr>
              <a:t>lesen</a:t>
            </a:r>
            <a:r>
              <a:rPr lang="ru-RU" sz="6600" dirty="0" smtClean="0">
                <a:latin typeface="Monotype Corsiva" pitchFamily="66" charset="0"/>
              </a:rPr>
              <a:t>-</a:t>
            </a:r>
          </a:p>
          <a:p>
            <a:pPr>
              <a:buNone/>
            </a:pPr>
            <a:r>
              <a:rPr lang="ru-RU" sz="6600" dirty="0" smtClean="0"/>
              <a:t>               читать</a:t>
            </a:r>
            <a:endParaRPr lang="ru-RU" sz="6600" dirty="0"/>
          </a:p>
        </p:txBody>
      </p:sp>
      <p:pic>
        <p:nvPicPr>
          <p:cNvPr id="7170" name="Picture 2" descr="K:\Светик\светик4\анимашки\13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429132"/>
            <a:ext cx="1357322" cy="1047752"/>
          </a:xfrm>
          <a:prstGeom prst="rect">
            <a:avLst/>
          </a:prstGeom>
          <a:noFill/>
        </p:spPr>
      </p:pic>
      <p:pic>
        <p:nvPicPr>
          <p:cNvPr id="5" name="Picture 41" descr="dog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142984"/>
            <a:ext cx="142875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type="subTitle" sz="quarter" idx="1"/>
          </p:nvPr>
        </p:nvSpPr>
        <p:spPr>
          <a:xfrm>
            <a:off x="571472" y="1142984"/>
            <a:ext cx="7200928" cy="4495816"/>
          </a:xfrm>
        </p:spPr>
        <p:txBody>
          <a:bodyPr/>
          <a:lstStyle/>
          <a:p>
            <a:pPr>
              <a:buNone/>
            </a:pPr>
            <a:r>
              <a:rPr lang="de-DE" sz="6600" dirty="0" smtClean="0">
                <a:solidFill>
                  <a:schemeClr val="bg1"/>
                </a:solidFill>
                <a:latin typeface="Monotype Corsiva" pitchFamily="66" charset="0"/>
              </a:rPr>
              <a:t>        </a:t>
            </a:r>
            <a:r>
              <a:rPr lang="de-DE" sz="6600" dirty="0" smtClean="0">
                <a:latin typeface="Monotype Corsiva" pitchFamily="66" charset="0"/>
              </a:rPr>
              <a:t>malen</a:t>
            </a:r>
            <a:r>
              <a:rPr lang="ru-RU" sz="6600" dirty="0" smtClean="0">
                <a:latin typeface="Monotype Corsiva" pitchFamily="66" charset="0"/>
              </a:rPr>
              <a:t>-</a:t>
            </a:r>
          </a:p>
          <a:p>
            <a:pPr>
              <a:buNone/>
            </a:pPr>
            <a:r>
              <a:rPr lang="ru-RU" sz="6600" dirty="0" smtClean="0"/>
              <a:t>              </a:t>
            </a:r>
            <a:r>
              <a:rPr lang="ru-RU" sz="4000" dirty="0" smtClean="0"/>
              <a:t>рисовать</a:t>
            </a:r>
            <a:endParaRPr lang="ru-RU" sz="4000" dirty="0"/>
          </a:p>
        </p:txBody>
      </p:sp>
      <p:pic>
        <p:nvPicPr>
          <p:cNvPr id="4" name="Picture 25" descr="C:\коты\c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643446"/>
            <a:ext cx="1428760" cy="1133476"/>
          </a:xfrm>
          <a:prstGeom prst="rect">
            <a:avLst/>
          </a:prstGeom>
          <a:noFill/>
        </p:spPr>
      </p:pic>
      <p:pic>
        <p:nvPicPr>
          <p:cNvPr id="5" name="Picture 31" descr="C:\коты\baby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571612"/>
            <a:ext cx="1285884" cy="12144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кология_00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184</Words>
  <Application>Microsoft Office PowerPoint</Application>
  <PresentationFormat>Экран (4:3)</PresentationFormat>
  <Paragraphs>56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экология_001</vt:lpstr>
      <vt:lpstr>Слайд 1</vt:lpstr>
      <vt:lpstr>Das ist die schönste Zeit!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Ball spielen- играть  в мяч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Sommer-</dc:title>
  <cp:lastModifiedBy>Admin</cp:lastModifiedBy>
  <cp:revision>47</cp:revision>
  <dcterms:modified xsi:type="dcterms:W3CDTF">2014-04-28T09:46:53Z</dcterms:modified>
</cp:coreProperties>
</file>