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7" r:id="rId10"/>
    <p:sldId id="268" r:id="rId11"/>
    <p:sldId id="266" r:id="rId12"/>
    <p:sldId id="267" r:id="rId13"/>
    <p:sldId id="269" r:id="rId14"/>
    <p:sldId id="270" r:id="rId15"/>
    <p:sldId id="271" r:id="rId16"/>
    <p:sldId id="272" r:id="rId17"/>
    <p:sldId id="274" r:id="rId18"/>
    <p:sldId id="273" r:id="rId19"/>
    <p:sldId id="277" r:id="rId20"/>
    <p:sldId id="275" r:id="rId21"/>
    <p:sldId id="278" r:id="rId22"/>
    <p:sldId id="279" r:id="rId23"/>
    <p:sldId id="276" r:id="rId24"/>
    <p:sldId id="280" r:id="rId25"/>
    <p:sldId id="281" r:id="rId26"/>
    <p:sldId id="283" r:id="rId27"/>
    <p:sldId id="290" r:id="rId28"/>
    <p:sldId id="282" r:id="rId29"/>
    <p:sldId id="284" r:id="rId30"/>
    <p:sldId id="286" r:id="rId31"/>
    <p:sldId id="287" r:id="rId32"/>
    <p:sldId id="288" r:id="rId33"/>
    <p:sldId id="289" r:id="rId34"/>
    <p:sldId id="285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C2562D-3925-49AF-81F2-90A898DBEAFF}" type="datetimeFigureOut">
              <a:rPr lang="ru-RU"/>
              <a:pPr>
                <a:defRPr/>
              </a:pPr>
              <a:t>02.10.2013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62197D-BAC8-4F2C-A7F2-267F8134E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9839CF-0319-4C52-AC23-498CCA46407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62197D-BAC8-4F2C-A7F2-267F8134EC6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62197D-BAC8-4F2C-A7F2-267F8134EC6D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6D973-F312-42B1-B049-84BD8955109F}" type="datetime1">
              <a:rPr lang="ru-RU"/>
              <a:pPr>
                <a:defRPr/>
              </a:pPr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CC985-8C6D-4022-A391-541544A6E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B1D61-C4A9-453A-875A-E2F4A13DD26F}" type="datetime1">
              <a:rPr lang="ru-RU"/>
              <a:pPr>
                <a:defRPr/>
              </a:pPr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27D27-C133-4515-8F55-ADB18B44C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E2DED-E151-41F3-AE5A-9E8A356BB061}" type="datetime1">
              <a:rPr lang="ru-RU"/>
              <a:pPr>
                <a:defRPr/>
              </a:pPr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D6178-4E76-47B8-91E4-66BF4C486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F458E-202D-4EEA-AAB3-296B856B9756}" type="datetime1">
              <a:rPr lang="ru-RU"/>
              <a:pPr>
                <a:defRPr/>
              </a:pPr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342F3-ABDD-47E4-97C5-9623B569B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6CE74-4AAA-4267-A1DF-52C0A31DA32E}" type="datetime1">
              <a:rPr lang="ru-RU"/>
              <a:pPr>
                <a:defRPr/>
              </a:pPr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FF551-D163-4290-A0C2-C36C9C7F9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00D16-54D3-485E-BE26-643F29DC63B7}" type="datetime1">
              <a:rPr lang="ru-RU"/>
              <a:pPr>
                <a:defRPr/>
              </a:pPr>
              <a:t>02.10.2013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19CD3-71DB-46C7-8BB6-432DF353B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E4C88-14BD-4774-8175-757E1329E836}" type="datetime1">
              <a:rPr lang="ru-RU"/>
              <a:pPr>
                <a:defRPr/>
              </a:pPr>
              <a:t>02.10.2013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C1E5E-F853-47A4-A49C-8C6AFD956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A3851-9DA0-42AC-A116-E2625F0BE4F7}" type="datetime1">
              <a:rPr lang="ru-RU"/>
              <a:pPr>
                <a:defRPr/>
              </a:pPr>
              <a:t>02.10.2013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72C83-90AB-4D3D-9603-8D62418A5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C8CD-EEDC-4DD2-AFA8-93DCCC329F52}" type="datetime1">
              <a:rPr lang="ru-RU"/>
              <a:pPr>
                <a:defRPr/>
              </a:pPr>
              <a:t>02.10.2013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611FE-900B-4095-ABA0-8BC5295D8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6DBFB-7D01-45B5-BA01-3EDFA1D234F1}" type="datetime1">
              <a:rPr lang="ru-RU"/>
              <a:pPr>
                <a:defRPr/>
              </a:pPr>
              <a:t>02.10.2013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F05EF-5592-4FB9-A3D3-A066AADA7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D0464-3E2C-4261-8A0B-AE748AD9816D}" type="datetime1">
              <a:rPr lang="ru-RU"/>
              <a:pPr>
                <a:defRPr/>
              </a:pPr>
              <a:t>02.10.2013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0D055-5D6E-4002-90F7-BA60EC3D0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E1F51D-F8C7-429F-8BD8-5B19D3DE6B57}" type="datetime1">
              <a:rPr lang="ru-RU"/>
              <a:pPr>
                <a:defRPr/>
              </a:pPr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827B59-4D70-4DB1-937A-57A7AEA6F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57;&#1074;&#1077;&#1090;&#1080;&#1082;\&#1089;&#1074;&#1077;&#1090;&#1080;&#1082;%2013\&#1074;&#1089;&#1077;%20&#1082;&#1083;&#1072;&#1089;&#1089;&#1099;\2%20&#1082;&#1083;&#1072;&#1089;&#1089;\36_-_Urok_9_-_Upr._3.mp3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10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57;&#1074;&#1077;&#1090;&#1080;&#1082;\&#1089;&#1074;&#1077;&#1090;&#1080;&#1082;%2013\&#1074;&#1089;&#1077;%20&#1082;&#1083;&#1072;&#1089;&#1089;&#1099;\2%20&#1082;&#1083;&#1072;&#1089;&#1089;\01_-_Urok_14_-_Upr._1.mp3" TargetMode="Externa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57;&#1074;&#1077;&#1090;&#1080;&#1082;\&#1089;&#1074;&#1077;&#1090;&#1080;&#1082;%2013\&#1074;&#1089;&#1077;%20&#1082;&#1083;&#1072;&#1089;&#1089;&#1099;\2%20&#1082;&#1083;&#1072;&#1089;&#1089;\&#1072;&#1083;&#1092;&#1072;&#1074;&#1080;&#1090;._5a.mp3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57;&#1074;&#1077;&#1090;&#1080;&#1082;\&#1089;&#1074;&#1077;&#1090;&#1080;&#1082;%2013\&#1074;&#1089;&#1077;%20&#1082;&#1083;&#1072;&#1089;&#1089;&#1099;\2%20&#1082;&#1083;&#1072;&#1089;&#1089;\17_-_Urok_3_-_Upr._3_a,_b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С рабочего стола\flaggen-000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42852"/>
            <a:ext cx="1785950" cy="1339463"/>
          </a:xfrm>
          <a:prstGeom prst="rect">
            <a:avLst/>
          </a:prstGeom>
          <a:noFill/>
        </p:spPr>
      </p:pic>
      <p:pic>
        <p:nvPicPr>
          <p:cNvPr id="2050" name="Picture 2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50" y="5715000"/>
            <a:ext cx="5000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500" y="6000750"/>
            <a:ext cx="4095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2438" y="4929188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5929313"/>
            <a:ext cx="5143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00063" y="5357813"/>
            <a:ext cx="7715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H:\Documents and Settings\Aida\Рабочий стол\НОвая ГРАФИКА сборник\КАРТИНКИ СБОРНИК_ школьные\__SUN2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4414" y="428604"/>
            <a:ext cx="5387803" cy="146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4876" y="1071546"/>
            <a:ext cx="4000528" cy="1143008"/>
          </a:xfrm>
          <a:solidFill>
            <a:schemeClr val="lt1">
              <a:alpha val="8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3200" b="1" dirty="0" smtClean="0"/>
              <a:t>Der 29. November</a:t>
            </a:r>
            <a:br>
              <a:rPr lang="de-DE" sz="3200" b="1" dirty="0" smtClean="0"/>
            </a:br>
            <a:r>
              <a:rPr lang="de-DE" sz="3200" b="1" dirty="0" smtClean="0"/>
              <a:t>Dienstag</a:t>
            </a:r>
            <a:endParaRPr lang="ru-RU" sz="3200" b="1" dirty="0"/>
          </a:p>
        </p:txBody>
      </p:sp>
      <p:pic>
        <p:nvPicPr>
          <p:cNvPr id="1028" name="Picture 4" descr="C:\Documents and Settings\Admin\Мои документы\С рабочего стола\logo_above (1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45128" y="6044248"/>
            <a:ext cx="3698872" cy="813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de-DE" dirty="0" smtClean="0">
                <a:solidFill>
                  <a:srgbClr val="002060"/>
                </a:solidFill>
              </a:rPr>
              <a:t>Das </a:t>
            </a:r>
            <a:r>
              <a:rPr lang="de-DE" u="sng" dirty="0" smtClean="0"/>
              <a:t>ist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2060"/>
                </a:solidFill>
              </a:rPr>
              <a:t>Ute.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de-DE" dirty="0" smtClean="0">
              <a:solidFill>
                <a:srgbClr val="002060"/>
              </a:solidFill>
            </a:endParaRPr>
          </a:p>
          <a:p>
            <a:pPr algn="ctr"/>
            <a:r>
              <a:rPr lang="de-DE" dirty="0" smtClean="0">
                <a:solidFill>
                  <a:srgbClr val="002060"/>
                </a:solidFill>
              </a:rPr>
              <a:t>Das</a:t>
            </a:r>
            <a:r>
              <a:rPr lang="de-DE" u="sng" dirty="0" smtClean="0"/>
              <a:t> ist </a:t>
            </a:r>
            <a:r>
              <a:rPr lang="de-DE" dirty="0" smtClean="0">
                <a:solidFill>
                  <a:srgbClr val="002060"/>
                </a:solidFill>
              </a:rPr>
              <a:t>Otto.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de-DE" dirty="0" smtClean="0">
              <a:solidFill>
                <a:srgbClr val="002060"/>
              </a:solidFill>
            </a:endParaRPr>
          </a:p>
          <a:p>
            <a:pPr algn="ctr"/>
            <a:r>
              <a:rPr lang="de-DE" dirty="0" smtClean="0">
                <a:solidFill>
                  <a:srgbClr val="002060"/>
                </a:solidFill>
              </a:rPr>
              <a:t>Das </a:t>
            </a:r>
            <a:r>
              <a:rPr lang="de-DE" u="sng" dirty="0" smtClean="0">
                <a:solidFill>
                  <a:srgbClr val="FFC000"/>
                </a:solidFill>
              </a:rPr>
              <a:t>sind</a:t>
            </a:r>
            <a:r>
              <a:rPr lang="de-DE" dirty="0" smtClean="0">
                <a:solidFill>
                  <a:srgbClr val="FFC000"/>
                </a:solidFill>
              </a:rPr>
              <a:t> </a:t>
            </a:r>
            <a:r>
              <a:rPr lang="de-DE" dirty="0" smtClean="0">
                <a:solidFill>
                  <a:srgbClr val="002060"/>
                </a:solidFill>
              </a:rPr>
              <a:t>Ute und Otto.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5F458E-202D-4EEA-AAB3-296B856B9756}" type="datetime1">
              <a:rPr lang="ru-RU" smtClean="0"/>
              <a:pPr>
                <a:defRPr/>
              </a:pPr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342F3-ABDD-47E4-97C5-9623B569B2D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2051" name="Picture 3" descr="C:\Светик\Светик_1\люди\dolls2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268760"/>
            <a:ext cx="565393" cy="1093093"/>
          </a:xfrm>
          <a:prstGeom prst="rect">
            <a:avLst/>
          </a:prstGeom>
          <a:noFill/>
        </p:spPr>
      </p:pic>
      <p:pic>
        <p:nvPicPr>
          <p:cNvPr id="2052" name="Picture 4" descr="C:\Светик\Светик_1\люди\boys1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564904"/>
            <a:ext cx="298325" cy="925835"/>
          </a:xfrm>
          <a:prstGeom prst="rect">
            <a:avLst/>
          </a:prstGeom>
          <a:noFill/>
        </p:spPr>
      </p:pic>
      <p:pic>
        <p:nvPicPr>
          <p:cNvPr id="2053" name="Picture 5" descr="C:\Светик\Светик_1\люди\boys1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3717032"/>
            <a:ext cx="367932" cy="1141859"/>
          </a:xfrm>
          <a:prstGeom prst="rect">
            <a:avLst/>
          </a:prstGeom>
          <a:noFill/>
        </p:spPr>
      </p:pic>
      <p:pic>
        <p:nvPicPr>
          <p:cNvPr id="11" name="Picture 3" descr="C:\Светик\Светик_1\люди\dolls2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717032"/>
            <a:ext cx="565393" cy="1093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de-DE" dirty="0" smtClean="0"/>
              <a:t>Das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u="sng" dirty="0" smtClean="0">
                <a:solidFill>
                  <a:srgbClr val="FF0000"/>
                </a:solidFill>
              </a:rPr>
              <a:t>ist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Hans.</a:t>
            </a:r>
            <a:endParaRPr lang="ru-RU" dirty="0" smtClean="0"/>
          </a:p>
          <a:p>
            <a:endParaRPr lang="de-DE" dirty="0" smtClean="0"/>
          </a:p>
          <a:p>
            <a:pPr algn="ctr"/>
            <a:r>
              <a:rPr lang="de-DE" dirty="0" smtClean="0"/>
              <a:t>Das </a:t>
            </a:r>
            <a:r>
              <a:rPr lang="de-DE" u="sng" dirty="0" smtClean="0">
                <a:solidFill>
                  <a:schemeClr val="accent3">
                    <a:lumMod val="75000"/>
                  </a:schemeClr>
                </a:solidFill>
              </a:rPr>
              <a:t>sind</a:t>
            </a:r>
            <a:r>
              <a:rPr lang="de-DE" dirty="0" smtClean="0"/>
              <a:t> Hugo und Susi.</a:t>
            </a:r>
            <a:endParaRPr lang="ru-RU" dirty="0" smtClean="0"/>
          </a:p>
          <a:p>
            <a:pPr algn="ctr"/>
            <a:endParaRPr lang="de-DE" dirty="0" smtClean="0"/>
          </a:p>
          <a:p>
            <a:pPr algn="ctr"/>
            <a:r>
              <a:rPr lang="de-DE" dirty="0" smtClean="0"/>
              <a:t>Das </a:t>
            </a:r>
            <a:r>
              <a:rPr lang="de-DE" u="sng" dirty="0" smtClean="0">
                <a:solidFill>
                  <a:schemeClr val="accent3">
                    <a:lumMod val="75000"/>
                  </a:schemeClr>
                </a:solidFill>
              </a:rPr>
              <a:t>sind </a:t>
            </a:r>
            <a:r>
              <a:rPr lang="de-DE" dirty="0" smtClean="0"/>
              <a:t>Toni, Ina und Deni.</a:t>
            </a:r>
          </a:p>
          <a:p>
            <a:pPr algn="ctr"/>
            <a:endParaRPr lang="ru-RU" dirty="0" smtClean="0"/>
          </a:p>
          <a:p>
            <a:pPr algn="ctr"/>
            <a:r>
              <a:rPr lang="de-DE" dirty="0" smtClean="0"/>
              <a:t>Das </a:t>
            </a:r>
            <a:r>
              <a:rPr lang="de-DE" u="sng" dirty="0" smtClean="0">
                <a:solidFill>
                  <a:srgbClr val="FF0000"/>
                </a:solidFill>
              </a:rPr>
              <a:t>ist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Anton.</a:t>
            </a:r>
            <a:endParaRPr lang="ru-RU" dirty="0" smtClean="0"/>
          </a:p>
          <a:p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5F458E-202D-4EEA-AAB3-296B856B9756}" type="datetime1">
              <a:rPr lang="ru-RU" smtClean="0"/>
              <a:pPr>
                <a:defRPr/>
              </a:pPr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342F3-ABDD-47E4-97C5-9623B569B2D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3074" name="Picture 2" descr="C:\Светик\Светик_1\люди\boys2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196752"/>
            <a:ext cx="358268" cy="1108522"/>
          </a:xfrm>
          <a:prstGeom prst="rect">
            <a:avLst/>
          </a:prstGeom>
          <a:noFill/>
        </p:spPr>
      </p:pic>
      <p:pic>
        <p:nvPicPr>
          <p:cNvPr id="3076" name="Picture 4" descr="C:\Светик\Светик_1\люди\boys3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492896"/>
            <a:ext cx="417546" cy="1185292"/>
          </a:xfrm>
          <a:prstGeom prst="rect">
            <a:avLst/>
          </a:prstGeom>
          <a:noFill/>
        </p:spPr>
      </p:pic>
      <p:pic>
        <p:nvPicPr>
          <p:cNvPr id="3077" name="Picture 5" descr="C:\Светик\Светик_1\люди\dolls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492896"/>
            <a:ext cx="472059" cy="1213867"/>
          </a:xfrm>
          <a:prstGeom prst="rect">
            <a:avLst/>
          </a:prstGeom>
          <a:noFill/>
        </p:spPr>
      </p:pic>
      <p:pic>
        <p:nvPicPr>
          <p:cNvPr id="3078" name="Picture 6" descr="C:\Светик\Светик_1\люди\dolls11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3861048"/>
            <a:ext cx="453075" cy="936104"/>
          </a:xfrm>
          <a:prstGeom prst="rect">
            <a:avLst/>
          </a:prstGeom>
          <a:noFill/>
        </p:spPr>
      </p:pic>
      <p:pic>
        <p:nvPicPr>
          <p:cNvPr id="3079" name="Picture 7" descr="C:\Светик\Светик_1\люди\dolls9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3789040"/>
            <a:ext cx="447105" cy="1074693"/>
          </a:xfrm>
          <a:prstGeom prst="rect">
            <a:avLst/>
          </a:prstGeom>
          <a:noFill/>
        </p:spPr>
      </p:pic>
      <p:pic>
        <p:nvPicPr>
          <p:cNvPr id="3080" name="Picture 8" descr="C:\Светик\Светик_1\люди\boys1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00392" y="3717032"/>
            <a:ext cx="434562" cy="1118047"/>
          </a:xfrm>
          <a:prstGeom prst="rect">
            <a:avLst/>
          </a:prstGeom>
          <a:noFill/>
        </p:spPr>
      </p:pic>
      <p:pic>
        <p:nvPicPr>
          <p:cNvPr id="3081" name="Picture 9" descr="C:\Светик\Светик_1\люди\boys24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4869160"/>
            <a:ext cx="323280" cy="1020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/>
          <p:cNvSpPr/>
          <p:nvPr/>
        </p:nvSpPr>
        <p:spPr>
          <a:xfrm>
            <a:off x="928662" y="1071546"/>
            <a:ext cx="1357322" cy="17145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R </a:t>
            </a:r>
            <a:r>
              <a:rPr lang="de-DE" sz="4400" dirty="0" err="1" smtClean="0">
                <a:solidFill>
                  <a:schemeClr val="tx1"/>
                </a:solidFill>
              </a:rPr>
              <a:t>r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571868" y="3429000"/>
            <a:ext cx="1500198" cy="164307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>
                <a:solidFill>
                  <a:schemeClr val="tx1"/>
                </a:solidFill>
              </a:rPr>
              <a:t>W </a:t>
            </a:r>
            <a:r>
              <a:rPr lang="de-DE" sz="3600" dirty="0" err="1" smtClean="0">
                <a:solidFill>
                  <a:schemeClr val="tx1"/>
                </a:solidFill>
              </a:rPr>
              <a:t>w</a:t>
            </a:r>
            <a:endParaRPr lang="de-DE" sz="3600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929322" y="1000108"/>
            <a:ext cx="1485904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F </a:t>
            </a:r>
            <a:r>
              <a:rPr lang="de-DE" sz="4400" dirty="0" err="1" smtClean="0">
                <a:solidFill>
                  <a:schemeClr val="tx1"/>
                </a:solidFill>
              </a:rPr>
              <a:t>f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1571625" y="2790825"/>
            <a:ext cx="388937" cy="504825"/>
          </a:xfrm>
          <a:custGeom>
            <a:avLst/>
            <a:gdLst>
              <a:gd name="connsiteX0" fmla="*/ 0 w 388937"/>
              <a:gd name="connsiteY0" fmla="*/ 0 h 504825"/>
              <a:gd name="connsiteX1" fmla="*/ 219075 w 388937"/>
              <a:gd name="connsiteY1" fmla="*/ 466725 h 504825"/>
              <a:gd name="connsiteX2" fmla="*/ 361950 w 388937"/>
              <a:gd name="connsiteY2" fmla="*/ 228600 h 504825"/>
              <a:gd name="connsiteX3" fmla="*/ 381000 w 388937"/>
              <a:gd name="connsiteY3" fmla="*/ 21907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937" h="504825">
                <a:moveTo>
                  <a:pt x="0" y="0"/>
                </a:moveTo>
                <a:cubicBezTo>
                  <a:pt x="79375" y="214312"/>
                  <a:pt x="158750" y="428625"/>
                  <a:pt x="219075" y="466725"/>
                </a:cubicBezTo>
                <a:cubicBezTo>
                  <a:pt x="279400" y="504825"/>
                  <a:pt x="334963" y="269875"/>
                  <a:pt x="361950" y="228600"/>
                </a:cubicBezTo>
                <a:cubicBezTo>
                  <a:pt x="388937" y="187325"/>
                  <a:pt x="384968" y="203200"/>
                  <a:pt x="381000" y="219075"/>
                </a:cubicBezTo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Полилиния 34"/>
          <p:cNvSpPr/>
          <p:nvPr/>
        </p:nvSpPr>
        <p:spPr>
          <a:xfrm>
            <a:off x="4132263" y="2752725"/>
            <a:ext cx="284162" cy="666750"/>
          </a:xfrm>
          <a:custGeom>
            <a:avLst/>
            <a:gdLst>
              <a:gd name="connsiteX0" fmla="*/ 1587 w 284162"/>
              <a:gd name="connsiteY0" fmla="*/ 0 h 666750"/>
              <a:gd name="connsiteX1" fmla="*/ 30162 w 284162"/>
              <a:gd name="connsiteY1" fmla="*/ 428625 h 666750"/>
              <a:gd name="connsiteX2" fmla="*/ 182562 w 284162"/>
              <a:gd name="connsiteY2" fmla="*/ 228600 h 666750"/>
              <a:gd name="connsiteX3" fmla="*/ 115887 w 284162"/>
              <a:gd name="connsiteY3" fmla="*/ 371475 h 666750"/>
              <a:gd name="connsiteX4" fmla="*/ 277812 w 284162"/>
              <a:gd name="connsiteY4" fmla="*/ 476250 h 666750"/>
              <a:gd name="connsiteX5" fmla="*/ 153987 w 284162"/>
              <a:gd name="connsiteY5" fmla="*/ 66675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162" h="666750">
                <a:moveTo>
                  <a:pt x="1587" y="0"/>
                </a:moveTo>
                <a:cubicBezTo>
                  <a:pt x="793" y="195262"/>
                  <a:pt x="0" y="390525"/>
                  <a:pt x="30162" y="428625"/>
                </a:cubicBezTo>
                <a:cubicBezTo>
                  <a:pt x="60324" y="466725"/>
                  <a:pt x="168275" y="238125"/>
                  <a:pt x="182562" y="228600"/>
                </a:cubicBezTo>
                <a:cubicBezTo>
                  <a:pt x="196849" y="219075"/>
                  <a:pt x="100012" y="330200"/>
                  <a:pt x="115887" y="371475"/>
                </a:cubicBezTo>
                <a:cubicBezTo>
                  <a:pt x="131762" y="412750"/>
                  <a:pt x="271462" y="427037"/>
                  <a:pt x="277812" y="476250"/>
                </a:cubicBezTo>
                <a:cubicBezTo>
                  <a:pt x="284162" y="525463"/>
                  <a:pt x="219074" y="596106"/>
                  <a:pt x="153987" y="666750"/>
                </a:cubicBezTo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Полилиния 37"/>
          <p:cNvSpPr/>
          <p:nvPr/>
        </p:nvSpPr>
        <p:spPr>
          <a:xfrm>
            <a:off x="6683375" y="2790825"/>
            <a:ext cx="431800" cy="279400"/>
          </a:xfrm>
          <a:custGeom>
            <a:avLst/>
            <a:gdLst>
              <a:gd name="connsiteX0" fmla="*/ 69850 w 431800"/>
              <a:gd name="connsiteY0" fmla="*/ 0 h 279400"/>
              <a:gd name="connsiteX1" fmla="*/ 60325 w 431800"/>
              <a:gd name="connsiteY1" fmla="*/ 257175 h 279400"/>
              <a:gd name="connsiteX2" fmla="*/ 431800 w 431800"/>
              <a:gd name="connsiteY2" fmla="*/ 13335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1800" h="279400">
                <a:moveTo>
                  <a:pt x="69850" y="0"/>
                </a:moveTo>
                <a:cubicBezTo>
                  <a:pt x="34925" y="117475"/>
                  <a:pt x="0" y="234950"/>
                  <a:pt x="60325" y="257175"/>
                </a:cubicBezTo>
                <a:cubicBezTo>
                  <a:pt x="120650" y="279400"/>
                  <a:pt x="276225" y="206375"/>
                  <a:pt x="431800" y="133350"/>
                </a:cubicBezTo>
              </a:path>
            </a:pathLst>
          </a:cu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98" name="Picture 2" descr="C:\Documents and Settings\Admin\Мои документы\С рабочего стола\kinder-00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5286388"/>
            <a:ext cx="4572000" cy="14192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14612" y="857233"/>
            <a:ext cx="2857520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Fanni, </a:t>
            </a:r>
            <a:r>
              <a:rPr lang="de-DE" sz="2800" dirty="0" err="1" smtClean="0"/>
              <a:t>Effi</a:t>
            </a:r>
            <a:endParaRPr lang="de-DE" sz="2800" dirty="0" smtClean="0"/>
          </a:p>
          <a:p>
            <a:r>
              <a:rPr lang="de-DE" sz="2800" dirty="0" smtClean="0"/>
              <a:t>Rudi, Rosa</a:t>
            </a:r>
          </a:p>
          <a:p>
            <a:r>
              <a:rPr lang="de-DE" sz="2800" dirty="0" err="1" smtClean="0"/>
              <a:t>Wowa</a:t>
            </a:r>
            <a:r>
              <a:rPr lang="de-DE" sz="2800" dirty="0" smtClean="0"/>
              <a:t>, Werner</a:t>
            </a:r>
            <a:endParaRPr lang="de-DE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/>
          <p:cNvSpPr/>
          <p:nvPr/>
        </p:nvSpPr>
        <p:spPr>
          <a:xfrm>
            <a:off x="928662" y="1071546"/>
            <a:ext cx="1357322" cy="17145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L </a:t>
            </a:r>
            <a:r>
              <a:rPr lang="en-US" sz="4400" dirty="0" err="1" smtClean="0">
                <a:solidFill>
                  <a:schemeClr val="tx1"/>
                </a:solidFill>
              </a:rPr>
              <a:t>l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571868" y="3429000"/>
            <a:ext cx="1500198" cy="164307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>
                <a:solidFill>
                  <a:schemeClr val="tx1"/>
                </a:solidFill>
              </a:rPr>
              <a:t>J </a:t>
            </a:r>
            <a:r>
              <a:rPr lang="de-DE" sz="3600" dirty="0" err="1" smtClean="0">
                <a:solidFill>
                  <a:schemeClr val="tx1"/>
                </a:solidFill>
              </a:rPr>
              <a:t>j</a:t>
            </a:r>
            <a:endParaRPr lang="de-DE" sz="3600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929322" y="1000108"/>
            <a:ext cx="1485904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>
                <a:solidFill>
                  <a:schemeClr val="tx1"/>
                </a:solidFill>
              </a:rPr>
              <a:t>M </a:t>
            </a:r>
            <a:r>
              <a:rPr lang="de-DE" sz="3600" dirty="0" err="1" smtClean="0">
                <a:solidFill>
                  <a:schemeClr val="tx1"/>
                </a:solidFill>
              </a:rPr>
              <a:t>m</a:t>
            </a:r>
            <a:endParaRPr lang="de-DE" sz="3600" dirty="0">
              <a:solidFill>
                <a:schemeClr val="tx1"/>
              </a:solidFill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1571625" y="2790825"/>
            <a:ext cx="388937" cy="504825"/>
          </a:xfrm>
          <a:custGeom>
            <a:avLst/>
            <a:gdLst>
              <a:gd name="connsiteX0" fmla="*/ 0 w 388937"/>
              <a:gd name="connsiteY0" fmla="*/ 0 h 504825"/>
              <a:gd name="connsiteX1" fmla="*/ 219075 w 388937"/>
              <a:gd name="connsiteY1" fmla="*/ 466725 h 504825"/>
              <a:gd name="connsiteX2" fmla="*/ 361950 w 388937"/>
              <a:gd name="connsiteY2" fmla="*/ 228600 h 504825"/>
              <a:gd name="connsiteX3" fmla="*/ 381000 w 388937"/>
              <a:gd name="connsiteY3" fmla="*/ 21907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937" h="504825">
                <a:moveTo>
                  <a:pt x="0" y="0"/>
                </a:moveTo>
                <a:cubicBezTo>
                  <a:pt x="79375" y="214312"/>
                  <a:pt x="158750" y="428625"/>
                  <a:pt x="219075" y="466725"/>
                </a:cubicBezTo>
                <a:cubicBezTo>
                  <a:pt x="279400" y="504825"/>
                  <a:pt x="334963" y="269875"/>
                  <a:pt x="361950" y="228600"/>
                </a:cubicBezTo>
                <a:cubicBezTo>
                  <a:pt x="388937" y="187325"/>
                  <a:pt x="384968" y="203200"/>
                  <a:pt x="381000" y="219075"/>
                </a:cubicBezTo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Полилиния 34"/>
          <p:cNvSpPr/>
          <p:nvPr/>
        </p:nvSpPr>
        <p:spPr>
          <a:xfrm>
            <a:off x="4132263" y="2752725"/>
            <a:ext cx="284162" cy="666750"/>
          </a:xfrm>
          <a:custGeom>
            <a:avLst/>
            <a:gdLst>
              <a:gd name="connsiteX0" fmla="*/ 1587 w 284162"/>
              <a:gd name="connsiteY0" fmla="*/ 0 h 666750"/>
              <a:gd name="connsiteX1" fmla="*/ 30162 w 284162"/>
              <a:gd name="connsiteY1" fmla="*/ 428625 h 666750"/>
              <a:gd name="connsiteX2" fmla="*/ 182562 w 284162"/>
              <a:gd name="connsiteY2" fmla="*/ 228600 h 666750"/>
              <a:gd name="connsiteX3" fmla="*/ 115887 w 284162"/>
              <a:gd name="connsiteY3" fmla="*/ 371475 h 666750"/>
              <a:gd name="connsiteX4" fmla="*/ 277812 w 284162"/>
              <a:gd name="connsiteY4" fmla="*/ 476250 h 666750"/>
              <a:gd name="connsiteX5" fmla="*/ 153987 w 284162"/>
              <a:gd name="connsiteY5" fmla="*/ 66675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162" h="666750">
                <a:moveTo>
                  <a:pt x="1587" y="0"/>
                </a:moveTo>
                <a:cubicBezTo>
                  <a:pt x="793" y="195262"/>
                  <a:pt x="0" y="390525"/>
                  <a:pt x="30162" y="428625"/>
                </a:cubicBezTo>
                <a:cubicBezTo>
                  <a:pt x="60324" y="466725"/>
                  <a:pt x="168275" y="238125"/>
                  <a:pt x="182562" y="228600"/>
                </a:cubicBezTo>
                <a:cubicBezTo>
                  <a:pt x="196849" y="219075"/>
                  <a:pt x="100012" y="330200"/>
                  <a:pt x="115887" y="371475"/>
                </a:cubicBezTo>
                <a:cubicBezTo>
                  <a:pt x="131762" y="412750"/>
                  <a:pt x="271462" y="427037"/>
                  <a:pt x="277812" y="476250"/>
                </a:cubicBezTo>
                <a:cubicBezTo>
                  <a:pt x="284162" y="525463"/>
                  <a:pt x="219074" y="596106"/>
                  <a:pt x="153987" y="666750"/>
                </a:cubicBezTo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Полилиния 37"/>
          <p:cNvSpPr/>
          <p:nvPr/>
        </p:nvSpPr>
        <p:spPr>
          <a:xfrm>
            <a:off x="6683375" y="2790825"/>
            <a:ext cx="431800" cy="279400"/>
          </a:xfrm>
          <a:custGeom>
            <a:avLst/>
            <a:gdLst>
              <a:gd name="connsiteX0" fmla="*/ 69850 w 431800"/>
              <a:gd name="connsiteY0" fmla="*/ 0 h 279400"/>
              <a:gd name="connsiteX1" fmla="*/ 60325 w 431800"/>
              <a:gd name="connsiteY1" fmla="*/ 257175 h 279400"/>
              <a:gd name="connsiteX2" fmla="*/ 431800 w 431800"/>
              <a:gd name="connsiteY2" fmla="*/ 13335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1800" h="279400">
                <a:moveTo>
                  <a:pt x="69850" y="0"/>
                </a:moveTo>
                <a:cubicBezTo>
                  <a:pt x="34925" y="117475"/>
                  <a:pt x="0" y="234950"/>
                  <a:pt x="60325" y="257175"/>
                </a:cubicBezTo>
                <a:cubicBezTo>
                  <a:pt x="120650" y="279400"/>
                  <a:pt x="276225" y="206375"/>
                  <a:pt x="431800" y="133350"/>
                </a:cubicBezTo>
              </a:path>
            </a:pathLst>
          </a:cu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98" name="Picture 2" descr="C:\Documents and Settings\Admin\Мои документы\С рабочего стола\kinder-00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5286388"/>
            <a:ext cx="4572000" cy="14192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14612" y="857233"/>
            <a:ext cx="2857520" cy="22467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Minna, Emma, Mama, Mutti</a:t>
            </a:r>
          </a:p>
          <a:p>
            <a:r>
              <a:rPr lang="de-DE" sz="2800" dirty="0" smtClean="0"/>
              <a:t>Lilli, Elli, Lars, Hallo! </a:t>
            </a:r>
          </a:p>
          <a:p>
            <a:r>
              <a:rPr lang="de-DE" sz="2800" dirty="0" smtClean="0"/>
              <a:t>Jan, Jana, Jens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/>
          <p:cNvSpPr/>
          <p:nvPr/>
        </p:nvSpPr>
        <p:spPr>
          <a:xfrm>
            <a:off x="928662" y="1071546"/>
            <a:ext cx="1357322" cy="17145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err="1" smtClean="0">
                <a:solidFill>
                  <a:schemeClr val="tx1"/>
                </a:solidFill>
              </a:rPr>
              <a:t>eu</a:t>
            </a:r>
            <a:r>
              <a:rPr lang="ru-RU" sz="4400" dirty="0" smtClean="0">
                <a:solidFill>
                  <a:schemeClr val="tx1"/>
                </a:solidFill>
              </a:rPr>
              <a:t>-</a:t>
            </a:r>
            <a:r>
              <a:rPr lang="ru-RU" sz="1600" dirty="0" err="1" smtClean="0">
                <a:solidFill>
                  <a:schemeClr val="tx1"/>
                </a:solidFill>
              </a:rPr>
              <a:t>=ой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929322" y="1000108"/>
            <a:ext cx="1485904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а</a:t>
            </a:r>
            <a:r>
              <a:rPr lang="de-DE" sz="4400" dirty="0" smtClean="0">
                <a:solidFill>
                  <a:schemeClr val="tx1"/>
                </a:solidFill>
              </a:rPr>
              <a:t>u</a:t>
            </a:r>
            <a:r>
              <a:rPr lang="ru-RU" sz="3200" dirty="0" err="1" smtClean="0">
                <a:solidFill>
                  <a:schemeClr val="tx1"/>
                </a:solidFill>
              </a:rPr>
              <a:t>=ау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1571625" y="2790825"/>
            <a:ext cx="388937" cy="504825"/>
          </a:xfrm>
          <a:custGeom>
            <a:avLst/>
            <a:gdLst>
              <a:gd name="connsiteX0" fmla="*/ 0 w 388937"/>
              <a:gd name="connsiteY0" fmla="*/ 0 h 504825"/>
              <a:gd name="connsiteX1" fmla="*/ 219075 w 388937"/>
              <a:gd name="connsiteY1" fmla="*/ 466725 h 504825"/>
              <a:gd name="connsiteX2" fmla="*/ 361950 w 388937"/>
              <a:gd name="connsiteY2" fmla="*/ 228600 h 504825"/>
              <a:gd name="connsiteX3" fmla="*/ 381000 w 388937"/>
              <a:gd name="connsiteY3" fmla="*/ 21907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937" h="504825">
                <a:moveTo>
                  <a:pt x="0" y="0"/>
                </a:moveTo>
                <a:cubicBezTo>
                  <a:pt x="79375" y="214312"/>
                  <a:pt x="158750" y="428625"/>
                  <a:pt x="219075" y="466725"/>
                </a:cubicBezTo>
                <a:cubicBezTo>
                  <a:pt x="279400" y="504825"/>
                  <a:pt x="334963" y="269875"/>
                  <a:pt x="361950" y="228600"/>
                </a:cubicBezTo>
                <a:cubicBezTo>
                  <a:pt x="388937" y="187325"/>
                  <a:pt x="384968" y="203200"/>
                  <a:pt x="381000" y="219075"/>
                </a:cubicBezTo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Полилиния 34"/>
          <p:cNvSpPr/>
          <p:nvPr/>
        </p:nvSpPr>
        <p:spPr>
          <a:xfrm>
            <a:off x="4132263" y="2752725"/>
            <a:ext cx="284162" cy="666750"/>
          </a:xfrm>
          <a:custGeom>
            <a:avLst/>
            <a:gdLst>
              <a:gd name="connsiteX0" fmla="*/ 1587 w 284162"/>
              <a:gd name="connsiteY0" fmla="*/ 0 h 666750"/>
              <a:gd name="connsiteX1" fmla="*/ 30162 w 284162"/>
              <a:gd name="connsiteY1" fmla="*/ 428625 h 666750"/>
              <a:gd name="connsiteX2" fmla="*/ 182562 w 284162"/>
              <a:gd name="connsiteY2" fmla="*/ 228600 h 666750"/>
              <a:gd name="connsiteX3" fmla="*/ 115887 w 284162"/>
              <a:gd name="connsiteY3" fmla="*/ 371475 h 666750"/>
              <a:gd name="connsiteX4" fmla="*/ 277812 w 284162"/>
              <a:gd name="connsiteY4" fmla="*/ 476250 h 666750"/>
              <a:gd name="connsiteX5" fmla="*/ 153987 w 284162"/>
              <a:gd name="connsiteY5" fmla="*/ 66675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162" h="666750">
                <a:moveTo>
                  <a:pt x="1587" y="0"/>
                </a:moveTo>
                <a:cubicBezTo>
                  <a:pt x="793" y="195262"/>
                  <a:pt x="0" y="390525"/>
                  <a:pt x="30162" y="428625"/>
                </a:cubicBezTo>
                <a:cubicBezTo>
                  <a:pt x="60324" y="466725"/>
                  <a:pt x="168275" y="238125"/>
                  <a:pt x="182562" y="228600"/>
                </a:cubicBezTo>
                <a:cubicBezTo>
                  <a:pt x="196849" y="219075"/>
                  <a:pt x="100012" y="330200"/>
                  <a:pt x="115887" y="371475"/>
                </a:cubicBezTo>
                <a:cubicBezTo>
                  <a:pt x="131762" y="412750"/>
                  <a:pt x="271462" y="427037"/>
                  <a:pt x="277812" y="476250"/>
                </a:cubicBezTo>
                <a:cubicBezTo>
                  <a:pt x="284162" y="525463"/>
                  <a:pt x="219074" y="596106"/>
                  <a:pt x="153987" y="666750"/>
                </a:cubicBezTo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Полилиния 37"/>
          <p:cNvSpPr/>
          <p:nvPr/>
        </p:nvSpPr>
        <p:spPr>
          <a:xfrm>
            <a:off x="6683375" y="2790825"/>
            <a:ext cx="431800" cy="279400"/>
          </a:xfrm>
          <a:custGeom>
            <a:avLst/>
            <a:gdLst>
              <a:gd name="connsiteX0" fmla="*/ 69850 w 431800"/>
              <a:gd name="connsiteY0" fmla="*/ 0 h 279400"/>
              <a:gd name="connsiteX1" fmla="*/ 60325 w 431800"/>
              <a:gd name="connsiteY1" fmla="*/ 257175 h 279400"/>
              <a:gd name="connsiteX2" fmla="*/ 431800 w 431800"/>
              <a:gd name="connsiteY2" fmla="*/ 13335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1800" h="279400">
                <a:moveTo>
                  <a:pt x="69850" y="0"/>
                </a:moveTo>
                <a:cubicBezTo>
                  <a:pt x="34925" y="117475"/>
                  <a:pt x="0" y="234950"/>
                  <a:pt x="60325" y="257175"/>
                </a:cubicBezTo>
                <a:cubicBezTo>
                  <a:pt x="120650" y="279400"/>
                  <a:pt x="276225" y="206375"/>
                  <a:pt x="431800" y="133350"/>
                </a:cubicBezTo>
              </a:path>
            </a:pathLst>
          </a:cu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98" name="Picture 2" descr="C:\Documents and Settings\Admin\Мои документы\С рабочего стола\kinder-00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5286388"/>
            <a:ext cx="4572000" cy="14192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28662" y="3357562"/>
            <a:ext cx="2857520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u="sng" dirty="0" smtClean="0"/>
              <a:t>Eu</a:t>
            </a:r>
            <a:r>
              <a:rPr lang="de-DE" sz="2800" dirty="0" smtClean="0"/>
              <a:t>gen</a:t>
            </a:r>
          </a:p>
          <a:p>
            <a:pPr algn="ctr"/>
            <a:r>
              <a:rPr lang="de-DE" sz="2800" dirty="0" smtClean="0"/>
              <a:t>Fr</a:t>
            </a:r>
            <a:r>
              <a:rPr lang="de-DE" sz="2800" u="sng" dirty="0" smtClean="0"/>
              <a:t>eu</a:t>
            </a:r>
            <a:r>
              <a:rPr lang="de-DE" sz="2800" dirty="0" smtClean="0"/>
              <a:t>t mich!</a:t>
            </a:r>
          </a:p>
          <a:p>
            <a:pPr algn="ctr"/>
            <a:r>
              <a:rPr lang="de-DE" sz="2800" dirty="0" smtClean="0"/>
              <a:t>Weise </a:t>
            </a:r>
            <a:r>
              <a:rPr lang="de-DE" sz="2800" u="sng" dirty="0" smtClean="0"/>
              <a:t>Eu</a:t>
            </a:r>
            <a:r>
              <a:rPr lang="de-DE" sz="2800" dirty="0" smtClean="0"/>
              <a:t>le</a:t>
            </a:r>
            <a:endParaRPr lang="de-DE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929190" y="3571876"/>
            <a:ext cx="321471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</a:t>
            </a:r>
            <a:r>
              <a:rPr lang="en-US" sz="2800" u="sng" dirty="0" smtClean="0"/>
              <a:t>au</a:t>
            </a:r>
            <a:r>
              <a:rPr lang="en-US" sz="2800" dirty="0" smtClean="0"/>
              <a:t>ra, Fr</a:t>
            </a:r>
            <a:r>
              <a:rPr lang="en-US" sz="2800" u="sng" dirty="0" smtClean="0"/>
              <a:t>au</a:t>
            </a:r>
            <a:endParaRPr lang="ru-RU" sz="2800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de-DE" dirty="0" smtClean="0">
                <a:solidFill>
                  <a:srgbClr val="002060"/>
                </a:solidFill>
              </a:rPr>
              <a:t>Das </a:t>
            </a:r>
            <a:r>
              <a:rPr lang="de-DE" u="sng" dirty="0" smtClean="0"/>
              <a:t>ist</a:t>
            </a:r>
            <a:r>
              <a:rPr lang="de-DE" dirty="0" smtClean="0">
                <a:solidFill>
                  <a:srgbClr val="002060"/>
                </a:solidFill>
              </a:rPr>
              <a:t> Anna.</a:t>
            </a:r>
          </a:p>
          <a:p>
            <a:pPr algn="ctr"/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Ist</a:t>
            </a:r>
            <a:r>
              <a:rPr lang="de-DE" dirty="0" smtClean="0">
                <a:solidFill>
                  <a:srgbClr val="002060"/>
                </a:solidFill>
              </a:rPr>
              <a:t> das Anna</a:t>
            </a:r>
            <a:r>
              <a:rPr lang="ru-RU" dirty="0" smtClean="0">
                <a:solidFill>
                  <a:srgbClr val="002060"/>
                </a:solidFill>
              </a:rPr>
              <a:t>?</a:t>
            </a:r>
          </a:p>
          <a:p>
            <a:pPr algn="ctr"/>
            <a:endParaRPr lang="de-DE" dirty="0" smtClean="0">
              <a:solidFill>
                <a:srgbClr val="002060"/>
              </a:solidFill>
            </a:endParaRPr>
          </a:p>
          <a:p>
            <a:pPr algn="ctr"/>
            <a:r>
              <a:rPr lang="de-DE" dirty="0" smtClean="0">
                <a:solidFill>
                  <a:srgbClr val="002060"/>
                </a:solidFill>
              </a:rPr>
              <a:t>Das</a:t>
            </a:r>
            <a:r>
              <a:rPr lang="de-DE" u="sng" dirty="0" smtClean="0">
                <a:solidFill>
                  <a:srgbClr val="002060"/>
                </a:solidFill>
              </a:rPr>
              <a:t> </a:t>
            </a:r>
            <a:r>
              <a:rPr lang="de-DE" u="sng" dirty="0" smtClean="0"/>
              <a:t>ist </a:t>
            </a:r>
            <a:r>
              <a:rPr lang="de-DE" dirty="0" smtClean="0">
                <a:solidFill>
                  <a:srgbClr val="002060"/>
                </a:solidFill>
              </a:rPr>
              <a:t>Hanna.</a:t>
            </a:r>
          </a:p>
          <a:p>
            <a:pPr algn="ctr"/>
            <a:r>
              <a:rPr lang="de-DE" u="sng" dirty="0" smtClean="0">
                <a:solidFill>
                  <a:schemeClr val="tx1">
                    <a:lumMod val="75000"/>
                  </a:schemeClr>
                </a:solidFill>
              </a:rPr>
              <a:t>Ist </a:t>
            </a:r>
            <a:r>
              <a:rPr lang="de-DE" dirty="0" smtClean="0">
                <a:solidFill>
                  <a:srgbClr val="002060"/>
                </a:solidFill>
              </a:rPr>
              <a:t>das Hanna</a:t>
            </a:r>
            <a:r>
              <a:rPr lang="ru-RU" dirty="0" smtClean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80F0D4-BF18-41F7-B973-EC1CDF52E64C}" type="datetime1">
              <a:rPr lang="ru-RU" smtClean="0"/>
              <a:pPr>
                <a:defRPr/>
              </a:pPr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http://aida.ucoz.ru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A6CD2A-B825-4430-A08F-7559B56977C1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1026" name="Picture 2" descr="C:\Светик\Светик_1\люди\dolls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571612"/>
            <a:ext cx="498819" cy="1080120"/>
          </a:xfrm>
          <a:prstGeom prst="rect">
            <a:avLst/>
          </a:prstGeom>
          <a:noFill/>
        </p:spPr>
      </p:pic>
      <p:pic>
        <p:nvPicPr>
          <p:cNvPr id="1027" name="Picture 3" descr="C:\Светик\Светик_1\люди\dolls1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571876"/>
            <a:ext cx="424924" cy="959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 smtClean="0"/>
          </a:p>
          <a:p>
            <a:pPr algn="ctr"/>
            <a:r>
              <a:rPr lang="de-DE" dirty="0" smtClean="0"/>
              <a:t>Das </a:t>
            </a:r>
            <a:r>
              <a:rPr lang="de-DE" u="sng" dirty="0" smtClean="0">
                <a:solidFill>
                  <a:schemeClr val="accent3">
                    <a:lumMod val="75000"/>
                  </a:schemeClr>
                </a:solidFill>
              </a:rPr>
              <a:t>sind</a:t>
            </a:r>
            <a:r>
              <a:rPr lang="de-DE" dirty="0" smtClean="0"/>
              <a:t> Hugo und Susi.</a:t>
            </a:r>
            <a:endParaRPr lang="ru-RU" dirty="0" smtClean="0"/>
          </a:p>
          <a:p>
            <a:pPr algn="ctr">
              <a:buNone/>
            </a:pPr>
            <a:r>
              <a:rPr lang="de-DE" u="sng" dirty="0" smtClean="0">
                <a:solidFill>
                  <a:schemeClr val="accent3">
                    <a:lumMod val="75000"/>
                  </a:schemeClr>
                </a:solidFill>
              </a:rPr>
              <a:t>Sind</a:t>
            </a:r>
            <a:r>
              <a:rPr lang="de-DE" dirty="0" smtClean="0"/>
              <a:t> das Hugo und Susi</a:t>
            </a:r>
            <a:r>
              <a:rPr lang="ru-RU" dirty="0" smtClean="0"/>
              <a:t>?</a:t>
            </a:r>
          </a:p>
          <a:p>
            <a:pPr algn="ctr"/>
            <a:endParaRPr lang="de-DE" dirty="0" smtClean="0"/>
          </a:p>
          <a:p>
            <a:pPr algn="ctr"/>
            <a:r>
              <a:rPr lang="de-DE" dirty="0" smtClean="0"/>
              <a:t>Das </a:t>
            </a:r>
            <a:r>
              <a:rPr lang="de-DE" u="sng" dirty="0" smtClean="0">
                <a:solidFill>
                  <a:schemeClr val="accent3">
                    <a:lumMod val="75000"/>
                  </a:schemeClr>
                </a:solidFill>
              </a:rPr>
              <a:t>sind </a:t>
            </a:r>
            <a:r>
              <a:rPr lang="de-DE" dirty="0" smtClean="0"/>
              <a:t>Toni, Ina und Deni.</a:t>
            </a:r>
          </a:p>
          <a:p>
            <a:pPr algn="ctr">
              <a:buNone/>
            </a:pPr>
            <a:r>
              <a:rPr lang="de-DE" u="sng" dirty="0" smtClean="0">
                <a:solidFill>
                  <a:schemeClr val="accent3">
                    <a:lumMod val="75000"/>
                  </a:schemeClr>
                </a:solidFill>
              </a:rPr>
              <a:t>Sind 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das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Т</a:t>
            </a:r>
            <a:r>
              <a:rPr lang="de-DE" dirty="0" err="1" smtClean="0">
                <a:solidFill>
                  <a:schemeClr val="accent2">
                    <a:lumMod val="75000"/>
                  </a:schemeClr>
                </a:solidFill>
              </a:rPr>
              <a:t>oni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,  Ina und Deni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5F458E-202D-4EEA-AAB3-296B856B9756}" type="datetime1">
              <a:rPr lang="ru-RU" smtClean="0"/>
              <a:pPr>
                <a:defRPr/>
              </a:pPr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342F3-ABDD-47E4-97C5-9623B569B2D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3076" name="Picture 4" descr="C:\Светик\Светик_1\люди\boys3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492896"/>
            <a:ext cx="417546" cy="1185292"/>
          </a:xfrm>
          <a:prstGeom prst="rect">
            <a:avLst/>
          </a:prstGeom>
          <a:noFill/>
        </p:spPr>
      </p:pic>
      <p:pic>
        <p:nvPicPr>
          <p:cNvPr id="3077" name="Picture 5" descr="C:\Светик\Светик_1\люди\dolls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2492896"/>
            <a:ext cx="472059" cy="1213867"/>
          </a:xfrm>
          <a:prstGeom prst="rect">
            <a:avLst/>
          </a:prstGeom>
          <a:noFill/>
        </p:spPr>
      </p:pic>
      <p:pic>
        <p:nvPicPr>
          <p:cNvPr id="3078" name="Picture 6" descr="C:\Светик\Светик_1\люди\dolls11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3861048"/>
            <a:ext cx="453075" cy="936104"/>
          </a:xfrm>
          <a:prstGeom prst="rect">
            <a:avLst/>
          </a:prstGeom>
          <a:noFill/>
        </p:spPr>
      </p:pic>
      <p:pic>
        <p:nvPicPr>
          <p:cNvPr id="3079" name="Picture 7" descr="C:\Светик\Светик_1\люди\dolls9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3789040"/>
            <a:ext cx="447105" cy="1074693"/>
          </a:xfrm>
          <a:prstGeom prst="rect">
            <a:avLst/>
          </a:prstGeom>
          <a:noFill/>
        </p:spPr>
      </p:pic>
      <p:pic>
        <p:nvPicPr>
          <p:cNvPr id="3080" name="Picture 8" descr="C:\Светик\Светик_1\люди\boys1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0392" y="3717032"/>
            <a:ext cx="434562" cy="1118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Ist das…..</a:t>
            </a:r>
            <a:r>
              <a:rPr lang="ru-RU" dirty="0" smtClean="0"/>
              <a:t>?</a:t>
            </a:r>
            <a:endParaRPr lang="de-DE" dirty="0" smtClean="0"/>
          </a:p>
          <a:p>
            <a:r>
              <a:rPr lang="de-DE" dirty="0" smtClean="0"/>
              <a:t>Ja, das</a:t>
            </a:r>
            <a:r>
              <a:rPr lang="ru-RU" dirty="0" smtClean="0"/>
              <a:t> </a:t>
            </a:r>
            <a:r>
              <a:rPr lang="en-US" dirty="0" err="1" smtClean="0"/>
              <a:t>ist</a:t>
            </a:r>
            <a:r>
              <a:rPr lang="de-DE" dirty="0" smtClean="0"/>
              <a:t>……</a:t>
            </a:r>
          </a:p>
          <a:p>
            <a:pPr algn="ctr"/>
            <a:endParaRPr lang="de-DE" dirty="0" smtClean="0"/>
          </a:p>
          <a:p>
            <a:r>
              <a:rPr lang="de-DE" dirty="0" smtClean="0"/>
              <a:t>Sind das…..</a:t>
            </a:r>
            <a:r>
              <a:rPr lang="ru-RU" dirty="0" smtClean="0"/>
              <a:t>?</a:t>
            </a:r>
            <a:endParaRPr lang="de-DE" dirty="0" smtClean="0"/>
          </a:p>
          <a:p>
            <a:r>
              <a:rPr lang="de-DE" dirty="0" smtClean="0"/>
              <a:t>Ja, das sind…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5F458E-202D-4EEA-AAB3-296B856B9756}" type="datetime1">
              <a:rPr lang="ru-RU" smtClean="0"/>
              <a:pPr>
                <a:defRPr/>
              </a:pPr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342F3-ABDD-47E4-97C5-9623B569B2D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1026" name="Picture 2" descr="F:\Documents and Settings\Admin\Рабочий стол\teacher\Светик\КАРТИНКИ\bcf517ef78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642918"/>
            <a:ext cx="1128698" cy="1881164"/>
          </a:xfrm>
          <a:prstGeom prst="rect">
            <a:avLst/>
          </a:prstGeom>
          <a:noFill/>
        </p:spPr>
      </p:pic>
      <p:pic>
        <p:nvPicPr>
          <p:cNvPr id="1028" name="Picture 4" descr="F:\Documents and Settings\Admin\Рабочий стол\teacher\Светик\КАРТИНКИ\fe56365e6b36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572008"/>
            <a:ext cx="882012" cy="1575021"/>
          </a:xfrm>
          <a:prstGeom prst="rect">
            <a:avLst/>
          </a:prstGeom>
          <a:noFill/>
        </p:spPr>
      </p:pic>
      <p:pic>
        <p:nvPicPr>
          <p:cNvPr id="1029" name="Picture 5" descr="F:\Documents and Settings\Admin\Рабочий стол\teacher\Светик\КАРТИНКИ\image0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928670"/>
            <a:ext cx="1444813" cy="1285884"/>
          </a:xfrm>
          <a:prstGeom prst="rect">
            <a:avLst/>
          </a:prstGeom>
          <a:noFill/>
        </p:spPr>
      </p:pic>
      <p:pic>
        <p:nvPicPr>
          <p:cNvPr id="1030" name="Picture 6" descr="F:\Documents and Settings\Admin\Рабочий стол\teacher\Светик\КАРТИНКИ\e6019b3069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2000240"/>
            <a:ext cx="481363" cy="619116"/>
          </a:xfrm>
          <a:prstGeom prst="rect">
            <a:avLst/>
          </a:prstGeom>
          <a:noFill/>
        </p:spPr>
      </p:pic>
      <p:pic>
        <p:nvPicPr>
          <p:cNvPr id="1031" name="Picture 7" descr="F:\Documents and Settings\Admin\Рабочий стол\teacher\Светик\КАРТИНКИ\image0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1820" y="4714884"/>
            <a:ext cx="1023940" cy="1418888"/>
          </a:xfrm>
          <a:prstGeom prst="rect">
            <a:avLst/>
          </a:prstGeom>
          <a:noFill/>
        </p:spPr>
      </p:pic>
      <p:pic>
        <p:nvPicPr>
          <p:cNvPr id="1032" name="Picture 8" descr="F:\Documents and Settings\Admin\Рабочий стол\teacher\Светик\КАРТИНКИ\2f3d3e1f25d4b6fb90f133e69cd8f7c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58" y="3786190"/>
            <a:ext cx="831201" cy="958652"/>
          </a:xfrm>
          <a:prstGeom prst="rect">
            <a:avLst/>
          </a:prstGeom>
          <a:noFill/>
        </p:spPr>
      </p:pic>
      <p:pic>
        <p:nvPicPr>
          <p:cNvPr id="1033" name="Picture 9" descr="F:\Documents and Settings\Admin\Рабочий стол\teacher\Светик\КАРТИНКИ\image05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3714752"/>
            <a:ext cx="1133477" cy="1146213"/>
          </a:xfrm>
          <a:prstGeom prst="rect">
            <a:avLst/>
          </a:prstGeom>
          <a:noFill/>
        </p:spPr>
      </p:pic>
      <p:pic>
        <p:nvPicPr>
          <p:cNvPr id="15" name="Picture 6" descr="x_3c96a05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4942" y="2571744"/>
            <a:ext cx="1121680" cy="1435750"/>
          </a:xfrm>
          <a:prstGeom prst="rect">
            <a:avLst/>
          </a:prstGeom>
          <a:noFill/>
        </p:spPr>
      </p:pic>
      <p:pic>
        <p:nvPicPr>
          <p:cNvPr id="16" name="Picture 11" descr="TomAndJerryWallpaper80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43240" y="4000504"/>
            <a:ext cx="820187" cy="615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357166"/>
            <a:ext cx="6786610" cy="5768997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de-DE" sz="2400" dirty="0" smtClean="0"/>
              <a:t>Ist das Uli</a:t>
            </a:r>
            <a:r>
              <a:rPr lang="ru-RU" sz="2400" dirty="0" smtClean="0"/>
              <a:t>?</a:t>
            </a:r>
            <a:r>
              <a:rPr lang="de-DE" sz="2400" dirty="0" smtClean="0"/>
              <a:t> Ist das Lene</a:t>
            </a:r>
            <a:r>
              <a:rPr lang="ru-RU" sz="2400" dirty="0" smtClean="0"/>
              <a:t>?</a:t>
            </a:r>
            <a:endParaRPr lang="de-DE" sz="2400" dirty="0" smtClean="0"/>
          </a:p>
          <a:p>
            <a:pPr algn="ctr">
              <a:buNone/>
            </a:pPr>
            <a:r>
              <a:rPr lang="de-DE" sz="2400" dirty="0" smtClean="0"/>
              <a:t>Sind das Hugo und Irene</a:t>
            </a:r>
            <a:r>
              <a:rPr lang="ru-RU" sz="2400" dirty="0" smtClean="0"/>
              <a:t>?</a:t>
            </a:r>
            <a:endParaRPr lang="de-DE" sz="2400" dirty="0" smtClean="0"/>
          </a:p>
          <a:p>
            <a:pPr algn="ctr">
              <a:buNone/>
            </a:pPr>
            <a:r>
              <a:rPr lang="de-DE" sz="2400" dirty="0" smtClean="0"/>
              <a:t>Das ist Uli</a:t>
            </a:r>
            <a:r>
              <a:rPr lang="ru-RU" sz="2400" dirty="0" smtClean="0"/>
              <a:t>.</a:t>
            </a:r>
            <a:r>
              <a:rPr lang="de-DE" sz="2400" dirty="0" smtClean="0"/>
              <a:t>  Das ist Lene</a:t>
            </a:r>
            <a:r>
              <a:rPr lang="ru-RU" sz="2400" dirty="0" smtClean="0"/>
              <a:t>.</a:t>
            </a:r>
            <a:endParaRPr lang="de-DE" sz="2400" dirty="0" smtClean="0"/>
          </a:p>
          <a:p>
            <a:pPr algn="ctr">
              <a:buNone/>
            </a:pPr>
            <a:r>
              <a:rPr lang="de-DE" sz="2400" dirty="0" smtClean="0"/>
              <a:t>Das sind Hugo und Irene</a:t>
            </a:r>
            <a:r>
              <a:rPr lang="ru-RU" sz="2400" dirty="0" smtClean="0"/>
              <a:t>.</a:t>
            </a:r>
            <a:endParaRPr lang="de-DE" sz="2400" dirty="0" smtClean="0"/>
          </a:p>
          <a:p>
            <a:pPr algn="ctr">
              <a:buNone/>
            </a:pPr>
            <a:endParaRPr lang="de-DE" sz="2400" dirty="0" smtClean="0"/>
          </a:p>
          <a:p>
            <a:pPr algn="ctr">
              <a:buNone/>
            </a:pPr>
            <a:r>
              <a:rPr lang="de-DE" sz="2400" dirty="0" smtClean="0"/>
              <a:t>Ist das, ist das Uli</a:t>
            </a:r>
            <a:r>
              <a:rPr lang="ru-RU" sz="2400" dirty="0" smtClean="0"/>
              <a:t>?</a:t>
            </a:r>
            <a:endParaRPr lang="de-DE" sz="2400" dirty="0" smtClean="0"/>
          </a:p>
          <a:p>
            <a:pPr algn="ctr">
              <a:buNone/>
            </a:pPr>
            <a:r>
              <a:rPr lang="de-DE" sz="2400" dirty="0" smtClean="0"/>
              <a:t>Ist das, ist das Lene</a:t>
            </a:r>
            <a:r>
              <a:rPr lang="ru-RU" sz="2400" dirty="0" smtClean="0"/>
              <a:t>?</a:t>
            </a:r>
            <a:endParaRPr lang="de-DE" sz="2400" dirty="0" smtClean="0"/>
          </a:p>
          <a:p>
            <a:pPr algn="ctr">
              <a:buNone/>
            </a:pPr>
            <a:r>
              <a:rPr lang="de-DE" sz="2400" dirty="0" smtClean="0"/>
              <a:t>Sind das, sind das Hugo und Irene</a:t>
            </a:r>
            <a:r>
              <a:rPr lang="ru-RU" sz="2400" dirty="0" smtClean="0"/>
              <a:t>?</a:t>
            </a:r>
            <a:endParaRPr lang="de-DE" sz="2400" dirty="0" smtClean="0"/>
          </a:p>
          <a:p>
            <a:pPr algn="ctr">
              <a:buNone/>
            </a:pPr>
            <a:endParaRPr lang="de-DE" sz="2400" dirty="0" smtClean="0"/>
          </a:p>
          <a:p>
            <a:pPr algn="ctr">
              <a:buNone/>
            </a:pPr>
            <a:r>
              <a:rPr lang="de-DE" sz="2400" dirty="0" smtClean="0"/>
              <a:t>Nein, das ist nicht Uli.</a:t>
            </a:r>
          </a:p>
          <a:p>
            <a:pPr algn="ctr">
              <a:buNone/>
            </a:pPr>
            <a:r>
              <a:rPr lang="de-DE" sz="2400" dirty="0" smtClean="0"/>
              <a:t>Nein, das ist nicht Lene.</a:t>
            </a:r>
          </a:p>
          <a:p>
            <a:pPr algn="ctr">
              <a:buNone/>
            </a:pPr>
            <a:r>
              <a:rPr lang="de-DE" sz="2400" dirty="0" smtClean="0"/>
              <a:t>Nein, das sind nicht Hugo und Irene.</a:t>
            </a:r>
          </a:p>
          <a:p>
            <a:pPr algn="ctr">
              <a:buNone/>
            </a:pPr>
            <a:endParaRPr lang="de-DE" sz="2400" dirty="0" smtClean="0"/>
          </a:p>
          <a:p>
            <a:pPr algn="ctr">
              <a:buNone/>
            </a:pPr>
            <a:endParaRPr lang="de-DE" sz="2400" dirty="0" smtClean="0"/>
          </a:p>
          <a:p>
            <a:pPr algn="ctr">
              <a:buNone/>
            </a:pPr>
            <a:endParaRPr lang="de-DE" sz="2400" dirty="0" smtClean="0"/>
          </a:p>
          <a:p>
            <a:pPr algn="ctr">
              <a:buNone/>
            </a:pPr>
            <a:endParaRPr lang="de-DE" sz="2400" dirty="0" smtClean="0"/>
          </a:p>
        </p:txBody>
      </p:sp>
      <p:pic>
        <p:nvPicPr>
          <p:cNvPr id="6147" name="Picture 3" descr="C:\Documents and Settings\Admin\Мои документы\С рабочего стола\chor-000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5143512"/>
            <a:ext cx="1314450" cy="1076325"/>
          </a:xfrm>
          <a:prstGeom prst="rect">
            <a:avLst/>
          </a:prstGeom>
          <a:noFill/>
        </p:spPr>
      </p:pic>
      <p:pic>
        <p:nvPicPr>
          <p:cNvPr id="6148" name="Picture 4" descr="C:\Documents and Settings\Admin\Мои документы\С рабочего стола\chor-000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5000636"/>
            <a:ext cx="1314450" cy="1076325"/>
          </a:xfrm>
          <a:prstGeom prst="rect">
            <a:avLst/>
          </a:prstGeom>
          <a:noFill/>
        </p:spPr>
      </p:pic>
      <p:pic>
        <p:nvPicPr>
          <p:cNvPr id="8" name="36_-_Urok_9_-_Upr._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286776" y="3429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6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/>
          <p:cNvSpPr/>
          <p:nvPr/>
        </p:nvSpPr>
        <p:spPr>
          <a:xfrm>
            <a:off x="928662" y="1071546"/>
            <a:ext cx="1357322" cy="17145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err="1" smtClean="0">
                <a:solidFill>
                  <a:schemeClr val="tx1"/>
                </a:solidFill>
              </a:rPr>
              <a:t>Bb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571868" y="3429000"/>
            <a:ext cx="1500198" cy="164307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err="1" smtClean="0">
                <a:solidFill>
                  <a:schemeClr val="tx1"/>
                </a:solidFill>
              </a:rPr>
              <a:t>ck</a:t>
            </a:r>
            <a:endParaRPr lang="de-DE" sz="3600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929322" y="1000108"/>
            <a:ext cx="1485904" cy="17859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err="1" smtClean="0">
                <a:solidFill>
                  <a:schemeClr val="tx1"/>
                </a:solidFill>
              </a:rPr>
              <a:t>Kk</a:t>
            </a:r>
            <a:endParaRPr lang="de-DE" sz="3600" dirty="0">
              <a:solidFill>
                <a:schemeClr val="tx1"/>
              </a:solidFill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1571625" y="2790825"/>
            <a:ext cx="388937" cy="504825"/>
          </a:xfrm>
          <a:custGeom>
            <a:avLst/>
            <a:gdLst>
              <a:gd name="connsiteX0" fmla="*/ 0 w 388937"/>
              <a:gd name="connsiteY0" fmla="*/ 0 h 504825"/>
              <a:gd name="connsiteX1" fmla="*/ 219075 w 388937"/>
              <a:gd name="connsiteY1" fmla="*/ 466725 h 504825"/>
              <a:gd name="connsiteX2" fmla="*/ 361950 w 388937"/>
              <a:gd name="connsiteY2" fmla="*/ 228600 h 504825"/>
              <a:gd name="connsiteX3" fmla="*/ 381000 w 388937"/>
              <a:gd name="connsiteY3" fmla="*/ 21907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937" h="504825">
                <a:moveTo>
                  <a:pt x="0" y="0"/>
                </a:moveTo>
                <a:cubicBezTo>
                  <a:pt x="79375" y="214312"/>
                  <a:pt x="158750" y="428625"/>
                  <a:pt x="219075" y="466725"/>
                </a:cubicBezTo>
                <a:cubicBezTo>
                  <a:pt x="279400" y="504825"/>
                  <a:pt x="334963" y="269875"/>
                  <a:pt x="361950" y="228600"/>
                </a:cubicBezTo>
                <a:cubicBezTo>
                  <a:pt x="388937" y="187325"/>
                  <a:pt x="384968" y="203200"/>
                  <a:pt x="381000" y="219075"/>
                </a:cubicBezTo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Полилиния 34"/>
          <p:cNvSpPr/>
          <p:nvPr/>
        </p:nvSpPr>
        <p:spPr>
          <a:xfrm>
            <a:off x="4132263" y="2752725"/>
            <a:ext cx="284162" cy="666750"/>
          </a:xfrm>
          <a:custGeom>
            <a:avLst/>
            <a:gdLst>
              <a:gd name="connsiteX0" fmla="*/ 1587 w 284162"/>
              <a:gd name="connsiteY0" fmla="*/ 0 h 666750"/>
              <a:gd name="connsiteX1" fmla="*/ 30162 w 284162"/>
              <a:gd name="connsiteY1" fmla="*/ 428625 h 666750"/>
              <a:gd name="connsiteX2" fmla="*/ 182562 w 284162"/>
              <a:gd name="connsiteY2" fmla="*/ 228600 h 666750"/>
              <a:gd name="connsiteX3" fmla="*/ 115887 w 284162"/>
              <a:gd name="connsiteY3" fmla="*/ 371475 h 666750"/>
              <a:gd name="connsiteX4" fmla="*/ 277812 w 284162"/>
              <a:gd name="connsiteY4" fmla="*/ 476250 h 666750"/>
              <a:gd name="connsiteX5" fmla="*/ 153987 w 284162"/>
              <a:gd name="connsiteY5" fmla="*/ 66675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162" h="666750">
                <a:moveTo>
                  <a:pt x="1587" y="0"/>
                </a:moveTo>
                <a:cubicBezTo>
                  <a:pt x="793" y="195262"/>
                  <a:pt x="0" y="390525"/>
                  <a:pt x="30162" y="428625"/>
                </a:cubicBezTo>
                <a:cubicBezTo>
                  <a:pt x="60324" y="466725"/>
                  <a:pt x="168275" y="238125"/>
                  <a:pt x="182562" y="228600"/>
                </a:cubicBezTo>
                <a:cubicBezTo>
                  <a:pt x="196849" y="219075"/>
                  <a:pt x="100012" y="330200"/>
                  <a:pt x="115887" y="371475"/>
                </a:cubicBezTo>
                <a:cubicBezTo>
                  <a:pt x="131762" y="412750"/>
                  <a:pt x="271462" y="427037"/>
                  <a:pt x="277812" y="476250"/>
                </a:cubicBezTo>
                <a:cubicBezTo>
                  <a:pt x="284162" y="525463"/>
                  <a:pt x="219074" y="596106"/>
                  <a:pt x="153987" y="666750"/>
                </a:cubicBezTo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Полилиния 37"/>
          <p:cNvSpPr/>
          <p:nvPr/>
        </p:nvSpPr>
        <p:spPr>
          <a:xfrm>
            <a:off x="6683375" y="2790825"/>
            <a:ext cx="431800" cy="279400"/>
          </a:xfrm>
          <a:custGeom>
            <a:avLst/>
            <a:gdLst>
              <a:gd name="connsiteX0" fmla="*/ 69850 w 431800"/>
              <a:gd name="connsiteY0" fmla="*/ 0 h 279400"/>
              <a:gd name="connsiteX1" fmla="*/ 60325 w 431800"/>
              <a:gd name="connsiteY1" fmla="*/ 257175 h 279400"/>
              <a:gd name="connsiteX2" fmla="*/ 431800 w 431800"/>
              <a:gd name="connsiteY2" fmla="*/ 13335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1800" h="279400">
                <a:moveTo>
                  <a:pt x="69850" y="0"/>
                </a:moveTo>
                <a:cubicBezTo>
                  <a:pt x="34925" y="117475"/>
                  <a:pt x="0" y="234950"/>
                  <a:pt x="60325" y="257175"/>
                </a:cubicBezTo>
                <a:cubicBezTo>
                  <a:pt x="120650" y="279400"/>
                  <a:pt x="276225" y="206375"/>
                  <a:pt x="431800" y="133350"/>
                </a:cubicBezTo>
              </a:path>
            </a:pathLst>
          </a:cu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98" name="Picture 2" descr="C:\Documents and Settings\Admin\Мои документы\С рабочего стола\kinder-00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5286388"/>
            <a:ext cx="4572000" cy="14192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14612" y="857233"/>
            <a:ext cx="3071834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dirty="0" smtClean="0"/>
              <a:t>Berta, Beate, </a:t>
            </a:r>
            <a:r>
              <a:rPr lang="de-DE" sz="2800" dirty="0" err="1" smtClean="0"/>
              <a:t>Abbi</a:t>
            </a:r>
            <a:endParaRPr lang="de-DE" sz="2800" dirty="0" smtClean="0"/>
          </a:p>
          <a:p>
            <a:r>
              <a:rPr lang="de-DE" sz="2800" dirty="0" smtClean="0"/>
              <a:t>Katrin, Elke, </a:t>
            </a:r>
            <a:r>
              <a:rPr lang="de-DE" sz="2800" dirty="0" err="1" smtClean="0"/>
              <a:t>Kikki</a:t>
            </a:r>
            <a:endParaRPr lang="de-DE" sz="2800" dirty="0" smtClean="0"/>
          </a:p>
          <a:p>
            <a:r>
              <a:rPr lang="de-DE" sz="2800" dirty="0" smtClean="0"/>
              <a:t>Nusskna</a:t>
            </a:r>
            <a:r>
              <a:rPr lang="de-DE" sz="2800" b="1" u="sng" dirty="0" smtClean="0"/>
              <a:t>ck</a:t>
            </a:r>
            <a:r>
              <a:rPr lang="de-DE" sz="2800" dirty="0" smtClean="0"/>
              <a:t>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/>
          <p:cNvSpPr/>
          <p:nvPr/>
        </p:nvSpPr>
        <p:spPr>
          <a:xfrm>
            <a:off x="928662" y="1071546"/>
            <a:ext cx="1357322" cy="17145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A </a:t>
            </a:r>
            <a:r>
              <a:rPr lang="de-DE" sz="4400" dirty="0" err="1" smtClean="0">
                <a:solidFill>
                  <a:schemeClr val="tx1"/>
                </a:solidFill>
              </a:rPr>
              <a:t>a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285984" y="2643182"/>
            <a:ext cx="1414466" cy="17145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err="1" smtClean="0">
                <a:solidFill>
                  <a:schemeClr val="tx1"/>
                </a:solidFill>
              </a:rPr>
              <a:t>Oo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357554" y="1071546"/>
            <a:ext cx="1414466" cy="164307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E </a:t>
            </a:r>
            <a:r>
              <a:rPr lang="de-DE" sz="4400" dirty="0" err="1" smtClean="0">
                <a:solidFill>
                  <a:schemeClr val="tx1"/>
                </a:solidFill>
              </a:rPr>
              <a:t>e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643438" y="2571744"/>
            <a:ext cx="1500198" cy="17859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U </a:t>
            </a:r>
            <a:r>
              <a:rPr lang="de-DE" sz="4400" dirty="0" err="1" smtClean="0">
                <a:solidFill>
                  <a:schemeClr val="tx1"/>
                </a:solidFill>
              </a:rPr>
              <a:t>u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929322" y="1000108"/>
            <a:ext cx="1485904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I </a:t>
            </a:r>
            <a:r>
              <a:rPr lang="de-DE" sz="4400" dirty="0" err="1" smtClean="0">
                <a:solidFill>
                  <a:schemeClr val="tx1"/>
                </a:solidFill>
              </a:rPr>
              <a:t>i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1571625" y="2790825"/>
            <a:ext cx="388937" cy="504825"/>
          </a:xfrm>
          <a:custGeom>
            <a:avLst/>
            <a:gdLst>
              <a:gd name="connsiteX0" fmla="*/ 0 w 388937"/>
              <a:gd name="connsiteY0" fmla="*/ 0 h 504825"/>
              <a:gd name="connsiteX1" fmla="*/ 219075 w 388937"/>
              <a:gd name="connsiteY1" fmla="*/ 466725 h 504825"/>
              <a:gd name="connsiteX2" fmla="*/ 361950 w 388937"/>
              <a:gd name="connsiteY2" fmla="*/ 228600 h 504825"/>
              <a:gd name="connsiteX3" fmla="*/ 381000 w 388937"/>
              <a:gd name="connsiteY3" fmla="*/ 21907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937" h="504825">
                <a:moveTo>
                  <a:pt x="0" y="0"/>
                </a:moveTo>
                <a:cubicBezTo>
                  <a:pt x="79375" y="214312"/>
                  <a:pt x="158750" y="428625"/>
                  <a:pt x="219075" y="466725"/>
                </a:cubicBezTo>
                <a:cubicBezTo>
                  <a:pt x="279400" y="504825"/>
                  <a:pt x="334963" y="269875"/>
                  <a:pt x="361950" y="228600"/>
                </a:cubicBezTo>
                <a:cubicBezTo>
                  <a:pt x="388937" y="187325"/>
                  <a:pt x="384968" y="203200"/>
                  <a:pt x="381000" y="219075"/>
                </a:cubicBezTo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Полилиния 34"/>
          <p:cNvSpPr/>
          <p:nvPr/>
        </p:nvSpPr>
        <p:spPr>
          <a:xfrm>
            <a:off x="4132263" y="2752725"/>
            <a:ext cx="284162" cy="666750"/>
          </a:xfrm>
          <a:custGeom>
            <a:avLst/>
            <a:gdLst>
              <a:gd name="connsiteX0" fmla="*/ 1587 w 284162"/>
              <a:gd name="connsiteY0" fmla="*/ 0 h 666750"/>
              <a:gd name="connsiteX1" fmla="*/ 30162 w 284162"/>
              <a:gd name="connsiteY1" fmla="*/ 428625 h 666750"/>
              <a:gd name="connsiteX2" fmla="*/ 182562 w 284162"/>
              <a:gd name="connsiteY2" fmla="*/ 228600 h 666750"/>
              <a:gd name="connsiteX3" fmla="*/ 115887 w 284162"/>
              <a:gd name="connsiteY3" fmla="*/ 371475 h 666750"/>
              <a:gd name="connsiteX4" fmla="*/ 277812 w 284162"/>
              <a:gd name="connsiteY4" fmla="*/ 476250 h 666750"/>
              <a:gd name="connsiteX5" fmla="*/ 153987 w 284162"/>
              <a:gd name="connsiteY5" fmla="*/ 66675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162" h="666750">
                <a:moveTo>
                  <a:pt x="1587" y="0"/>
                </a:moveTo>
                <a:cubicBezTo>
                  <a:pt x="793" y="195262"/>
                  <a:pt x="0" y="390525"/>
                  <a:pt x="30162" y="428625"/>
                </a:cubicBezTo>
                <a:cubicBezTo>
                  <a:pt x="60324" y="466725"/>
                  <a:pt x="168275" y="238125"/>
                  <a:pt x="182562" y="228600"/>
                </a:cubicBezTo>
                <a:cubicBezTo>
                  <a:pt x="196849" y="219075"/>
                  <a:pt x="100012" y="330200"/>
                  <a:pt x="115887" y="371475"/>
                </a:cubicBezTo>
                <a:cubicBezTo>
                  <a:pt x="131762" y="412750"/>
                  <a:pt x="271462" y="427037"/>
                  <a:pt x="277812" y="476250"/>
                </a:cubicBezTo>
                <a:cubicBezTo>
                  <a:pt x="284162" y="525463"/>
                  <a:pt x="219074" y="596106"/>
                  <a:pt x="153987" y="666750"/>
                </a:cubicBezTo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Полилиния 35"/>
          <p:cNvSpPr/>
          <p:nvPr/>
        </p:nvSpPr>
        <p:spPr>
          <a:xfrm>
            <a:off x="3009900" y="4419600"/>
            <a:ext cx="412750" cy="385763"/>
          </a:xfrm>
          <a:custGeom>
            <a:avLst/>
            <a:gdLst>
              <a:gd name="connsiteX0" fmla="*/ 0 w 412750"/>
              <a:gd name="connsiteY0" fmla="*/ 0 h 385763"/>
              <a:gd name="connsiteX1" fmla="*/ 104775 w 412750"/>
              <a:gd name="connsiteY1" fmla="*/ 342900 h 385763"/>
              <a:gd name="connsiteX2" fmla="*/ 371475 w 412750"/>
              <a:gd name="connsiteY2" fmla="*/ 257175 h 385763"/>
              <a:gd name="connsiteX3" fmla="*/ 352425 w 412750"/>
              <a:gd name="connsiteY3" fmla="*/ 228600 h 38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750" h="385763">
                <a:moveTo>
                  <a:pt x="0" y="0"/>
                </a:moveTo>
                <a:cubicBezTo>
                  <a:pt x="21431" y="150019"/>
                  <a:pt x="42863" y="300038"/>
                  <a:pt x="104775" y="342900"/>
                </a:cubicBezTo>
                <a:cubicBezTo>
                  <a:pt x="166688" y="385763"/>
                  <a:pt x="330200" y="276225"/>
                  <a:pt x="371475" y="257175"/>
                </a:cubicBezTo>
                <a:cubicBezTo>
                  <a:pt x="412750" y="238125"/>
                  <a:pt x="382587" y="233362"/>
                  <a:pt x="352425" y="228600"/>
                </a:cubicBezTo>
              </a:path>
            </a:pathLst>
          </a:cu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Полилиния 36"/>
          <p:cNvSpPr/>
          <p:nvPr/>
        </p:nvSpPr>
        <p:spPr>
          <a:xfrm>
            <a:off x="5362575" y="4391025"/>
            <a:ext cx="581025" cy="327025"/>
          </a:xfrm>
          <a:custGeom>
            <a:avLst/>
            <a:gdLst>
              <a:gd name="connsiteX0" fmla="*/ 85725 w 581025"/>
              <a:gd name="connsiteY0" fmla="*/ 0 h 327025"/>
              <a:gd name="connsiteX1" fmla="*/ 0 w 581025"/>
              <a:gd name="connsiteY1" fmla="*/ 257175 h 327025"/>
              <a:gd name="connsiteX2" fmla="*/ 0 w 581025"/>
              <a:gd name="connsiteY2" fmla="*/ 257175 h 327025"/>
              <a:gd name="connsiteX3" fmla="*/ 190500 w 581025"/>
              <a:gd name="connsiteY3" fmla="*/ 323850 h 327025"/>
              <a:gd name="connsiteX4" fmla="*/ 285750 w 581025"/>
              <a:gd name="connsiteY4" fmla="*/ 276225 h 327025"/>
              <a:gd name="connsiteX5" fmla="*/ 314325 w 581025"/>
              <a:gd name="connsiteY5" fmla="*/ 266700 h 327025"/>
              <a:gd name="connsiteX6" fmla="*/ 314325 w 581025"/>
              <a:gd name="connsiteY6" fmla="*/ 238125 h 327025"/>
              <a:gd name="connsiteX7" fmla="*/ 581025 w 581025"/>
              <a:gd name="connsiteY7" fmla="*/ 285750 h 32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025" h="327025">
                <a:moveTo>
                  <a:pt x="85725" y="0"/>
                </a:moveTo>
                <a:lnTo>
                  <a:pt x="0" y="257175"/>
                </a:lnTo>
                <a:lnTo>
                  <a:pt x="0" y="257175"/>
                </a:lnTo>
                <a:cubicBezTo>
                  <a:pt x="31750" y="268287"/>
                  <a:pt x="142875" y="320675"/>
                  <a:pt x="190500" y="323850"/>
                </a:cubicBezTo>
                <a:cubicBezTo>
                  <a:pt x="238125" y="327025"/>
                  <a:pt x="265113" y="285750"/>
                  <a:pt x="285750" y="276225"/>
                </a:cubicBezTo>
                <a:cubicBezTo>
                  <a:pt x="306387" y="266700"/>
                  <a:pt x="309563" y="273050"/>
                  <a:pt x="314325" y="266700"/>
                </a:cubicBezTo>
                <a:cubicBezTo>
                  <a:pt x="319087" y="260350"/>
                  <a:pt x="269875" y="234950"/>
                  <a:pt x="314325" y="238125"/>
                </a:cubicBezTo>
                <a:cubicBezTo>
                  <a:pt x="358775" y="241300"/>
                  <a:pt x="469900" y="263525"/>
                  <a:pt x="581025" y="285750"/>
                </a:cubicBezTo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Полилиния 37"/>
          <p:cNvSpPr/>
          <p:nvPr/>
        </p:nvSpPr>
        <p:spPr>
          <a:xfrm>
            <a:off x="6683375" y="2790825"/>
            <a:ext cx="431800" cy="279400"/>
          </a:xfrm>
          <a:custGeom>
            <a:avLst/>
            <a:gdLst>
              <a:gd name="connsiteX0" fmla="*/ 69850 w 431800"/>
              <a:gd name="connsiteY0" fmla="*/ 0 h 279400"/>
              <a:gd name="connsiteX1" fmla="*/ 60325 w 431800"/>
              <a:gd name="connsiteY1" fmla="*/ 257175 h 279400"/>
              <a:gd name="connsiteX2" fmla="*/ 431800 w 431800"/>
              <a:gd name="connsiteY2" fmla="*/ 13335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1800" h="279400">
                <a:moveTo>
                  <a:pt x="69850" y="0"/>
                </a:moveTo>
                <a:cubicBezTo>
                  <a:pt x="34925" y="117475"/>
                  <a:pt x="0" y="234950"/>
                  <a:pt x="60325" y="257175"/>
                </a:cubicBezTo>
                <a:cubicBezTo>
                  <a:pt x="120650" y="279400"/>
                  <a:pt x="276225" y="206375"/>
                  <a:pt x="431800" y="133350"/>
                </a:cubicBezTo>
              </a:path>
            </a:pathLst>
          </a:cu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0" name="Picture 2" descr="C:\Documents and Settings\Admin\Мои документы\С рабочего стола\kinder-00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5143512"/>
            <a:ext cx="4572000" cy="14192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500042"/>
            <a:ext cx="2357454" cy="91759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smtClean="0"/>
              <a:t>Das ABC</a:t>
            </a:r>
            <a:endParaRPr lang="de-DE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de-DE" sz="4400" dirty="0" smtClean="0"/>
              <a:t>Aa   </a:t>
            </a:r>
            <a:r>
              <a:rPr lang="de-DE" sz="4400" dirty="0" err="1" smtClean="0"/>
              <a:t>Bb</a:t>
            </a:r>
            <a:r>
              <a:rPr lang="de-DE" sz="4400" dirty="0" smtClean="0"/>
              <a:t>  Cc  </a:t>
            </a:r>
            <a:r>
              <a:rPr lang="de-DE" sz="4400" dirty="0" err="1" smtClean="0"/>
              <a:t>Dd</a:t>
            </a:r>
            <a:r>
              <a:rPr lang="de-DE" sz="4400" dirty="0" smtClean="0"/>
              <a:t> </a:t>
            </a:r>
            <a:r>
              <a:rPr lang="de-DE" sz="4400" dirty="0" err="1" smtClean="0"/>
              <a:t>Ee</a:t>
            </a:r>
            <a:r>
              <a:rPr lang="de-DE" sz="4400" dirty="0" smtClean="0"/>
              <a:t>      </a:t>
            </a:r>
          </a:p>
          <a:p>
            <a:pPr algn="ctr"/>
            <a:r>
              <a:rPr lang="de-DE" sz="4400" dirty="0" smtClean="0"/>
              <a:t>Ff  </a:t>
            </a:r>
            <a:r>
              <a:rPr lang="de-DE" sz="4400" dirty="0" err="1" smtClean="0"/>
              <a:t>Gg</a:t>
            </a:r>
            <a:r>
              <a:rPr lang="de-DE" sz="4400" dirty="0" smtClean="0"/>
              <a:t>    </a:t>
            </a:r>
            <a:r>
              <a:rPr lang="de-DE" sz="4400" dirty="0" err="1" smtClean="0"/>
              <a:t>Hh</a:t>
            </a:r>
            <a:r>
              <a:rPr lang="de-DE" sz="4400" dirty="0" smtClean="0"/>
              <a:t>   </a:t>
            </a:r>
            <a:r>
              <a:rPr lang="de-DE" sz="4400" dirty="0" err="1" smtClean="0"/>
              <a:t>Ii</a:t>
            </a:r>
            <a:r>
              <a:rPr lang="de-DE" sz="4400" dirty="0" smtClean="0"/>
              <a:t>    </a:t>
            </a:r>
            <a:r>
              <a:rPr lang="de-DE" sz="4400" dirty="0" err="1" smtClean="0"/>
              <a:t>Jj</a:t>
            </a:r>
            <a:r>
              <a:rPr lang="de-DE" sz="4400" dirty="0" smtClean="0"/>
              <a:t>   </a:t>
            </a:r>
            <a:r>
              <a:rPr lang="de-DE" sz="4400" dirty="0" err="1" smtClean="0"/>
              <a:t>Kk</a:t>
            </a:r>
            <a:endParaRPr lang="de-DE" sz="4400" dirty="0" smtClean="0"/>
          </a:p>
          <a:p>
            <a:pPr algn="ctr"/>
            <a:r>
              <a:rPr lang="de-DE" sz="4400" dirty="0" err="1" smtClean="0"/>
              <a:t>Ll</a:t>
            </a:r>
            <a:r>
              <a:rPr lang="de-DE" sz="4400" dirty="0" smtClean="0"/>
              <a:t>    Mm </a:t>
            </a:r>
            <a:r>
              <a:rPr lang="de-DE" sz="4400" dirty="0" err="1" smtClean="0"/>
              <a:t>Nn</a:t>
            </a:r>
            <a:r>
              <a:rPr lang="de-DE" sz="4400" dirty="0" smtClean="0"/>
              <a:t>   </a:t>
            </a:r>
            <a:r>
              <a:rPr lang="de-DE" sz="4400" dirty="0" err="1" smtClean="0"/>
              <a:t>Oo</a:t>
            </a:r>
            <a:r>
              <a:rPr lang="de-DE" sz="4400" dirty="0" smtClean="0"/>
              <a:t> R </a:t>
            </a:r>
            <a:r>
              <a:rPr lang="de-DE" sz="4400" dirty="0" err="1" smtClean="0"/>
              <a:t>r</a:t>
            </a:r>
            <a:r>
              <a:rPr lang="de-DE" sz="4400" dirty="0" smtClean="0"/>
              <a:t> Ss</a:t>
            </a:r>
          </a:p>
          <a:p>
            <a:pPr algn="ctr"/>
            <a:r>
              <a:rPr lang="de-DE" sz="4400" dirty="0" err="1" smtClean="0"/>
              <a:t>Tt</a:t>
            </a:r>
            <a:r>
              <a:rPr lang="de-DE" sz="4400" dirty="0" smtClean="0"/>
              <a:t>   </a:t>
            </a:r>
            <a:r>
              <a:rPr lang="de-DE" sz="4400" dirty="0" err="1" smtClean="0"/>
              <a:t>Uu</a:t>
            </a:r>
            <a:r>
              <a:rPr lang="de-DE" sz="4400" dirty="0" smtClean="0"/>
              <a:t>  </a:t>
            </a:r>
            <a:r>
              <a:rPr lang="de-DE" sz="4400" dirty="0" err="1" smtClean="0"/>
              <a:t>Ww</a:t>
            </a:r>
            <a:endParaRPr lang="de-DE" sz="4400" dirty="0" smtClean="0"/>
          </a:p>
          <a:p>
            <a:pPr algn="ctr"/>
            <a:endParaRPr lang="de-DE" sz="440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5F458E-202D-4EEA-AAB3-296B856B9756}" type="datetime1">
              <a:rPr lang="ru-RU" smtClean="0"/>
              <a:pPr>
                <a:defRPr/>
              </a:pPr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342F3-ABDD-47E4-97C5-9623B569B2D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/>
          <p:cNvSpPr/>
          <p:nvPr/>
        </p:nvSpPr>
        <p:spPr>
          <a:xfrm>
            <a:off x="928662" y="1071546"/>
            <a:ext cx="1357322" cy="17145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err="1" smtClean="0">
                <a:solidFill>
                  <a:schemeClr val="tx1"/>
                </a:solidFill>
              </a:rPr>
              <a:t>Zz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571868" y="3429000"/>
            <a:ext cx="1500198" cy="164307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err="1" smtClean="0">
                <a:solidFill>
                  <a:schemeClr val="tx1"/>
                </a:solidFill>
              </a:rPr>
              <a:t>ie</a:t>
            </a:r>
            <a:endParaRPr lang="de-DE" sz="3600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929322" y="1000108"/>
            <a:ext cx="1485904" cy="178595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err="1" smtClean="0">
                <a:solidFill>
                  <a:schemeClr val="tx1"/>
                </a:solidFill>
              </a:rPr>
              <a:t>Vv</a:t>
            </a:r>
            <a:endParaRPr lang="de-DE" sz="3600" dirty="0">
              <a:solidFill>
                <a:schemeClr val="tx1"/>
              </a:solidFill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1571625" y="2790825"/>
            <a:ext cx="388937" cy="504825"/>
          </a:xfrm>
          <a:custGeom>
            <a:avLst/>
            <a:gdLst>
              <a:gd name="connsiteX0" fmla="*/ 0 w 388937"/>
              <a:gd name="connsiteY0" fmla="*/ 0 h 504825"/>
              <a:gd name="connsiteX1" fmla="*/ 219075 w 388937"/>
              <a:gd name="connsiteY1" fmla="*/ 466725 h 504825"/>
              <a:gd name="connsiteX2" fmla="*/ 361950 w 388937"/>
              <a:gd name="connsiteY2" fmla="*/ 228600 h 504825"/>
              <a:gd name="connsiteX3" fmla="*/ 381000 w 388937"/>
              <a:gd name="connsiteY3" fmla="*/ 21907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937" h="504825">
                <a:moveTo>
                  <a:pt x="0" y="0"/>
                </a:moveTo>
                <a:cubicBezTo>
                  <a:pt x="79375" y="214312"/>
                  <a:pt x="158750" y="428625"/>
                  <a:pt x="219075" y="466725"/>
                </a:cubicBezTo>
                <a:cubicBezTo>
                  <a:pt x="279400" y="504825"/>
                  <a:pt x="334963" y="269875"/>
                  <a:pt x="361950" y="228600"/>
                </a:cubicBezTo>
                <a:cubicBezTo>
                  <a:pt x="388937" y="187325"/>
                  <a:pt x="384968" y="203200"/>
                  <a:pt x="381000" y="219075"/>
                </a:cubicBezTo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Полилиния 34"/>
          <p:cNvSpPr/>
          <p:nvPr/>
        </p:nvSpPr>
        <p:spPr>
          <a:xfrm>
            <a:off x="4132263" y="2752725"/>
            <a:ext cx="284162" cy="666750"/>
          </a:xfrm>
          <a:custGeom>
            <a:avLst/>
            <a:gdLst>
              <a:gd name="connsiteX0" fmla="*/ 1587 w 284162"/>
              <a:gd name="connsiteY0" fmla="*/ 0 h 666750"/>
              <a:gd name="connsiteX1" fmla="*/ 30162 w 284162"/>
              <a:gd name="connsiteY1" fmla="*/ 428625 h 666750"/>
              <a:gd name="connsiteX2" fmla="*/ 182562 w 284162"/>
              <a:gd name="connsiteY2" fmla="*/ 228600 h 666750"/>
              <a:gd name="connsiteX3" fmla="*/ 115887 w 284162"/>
              <a:gd name="connsiteY3" fmla="*/ 371475 h 666750"/>
              <a:gd name="connsiteX4" fmla="*/ 277812 w 284162"/>
              <a:gd name="connsiteY4" fmla="*/ 476250 h 666750"/>
              <a:gd name="connsiteX5" fmla="*/ 153987 w 284162"/>
              <a:gd name="connsiteY5" fmla="*/ 66675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162" h="666750">
                <a:moveTo>
                  <a:pt x="1587" y="0"/>
                </a:moveTo>
                <a:cubicBezTo>
                  <a:pt x="793" y="195262"/>
                  <a:pt x="0" y="390525"/>
                  <a:pt x="30162" y="428625"/>
                </a:cubicBezTo>
                <a:cubicBezTo>
                  <a:pt x="60324" y="466725"/>
                  <a:pt x="168275" y="238125"/>
                  <a:pt x="182562" y="228600"/>
                </a:cubicBezTo>
                <a:cubicBezTo>
                  <a:pt x="196849" y="219075"/>
                  <a:pt x="100012" y="330200"/>
                  <a:pt x="115887" y="371475"/>
                </a:cubicBezTo>
                <a:cubicBezTo>
                  <a:pt x="131762" y="412750"/>
                  <a:pt x="271462" y="427037"/>
                  <a:pt x="277812" y="476250"/>
                </a:cubicBezTo>
                <a:cubicBezTo>
                  <a:pt x="284162" y="525463"/>
                  <a:pt x="219074" y="596106"/>
                  <a:pt x="153987" y="666750"/>
                </a:cubicBezTo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Полилиния 37"/>
          <p:cNvSpPr/>
          <p:nvPr/>
        </p:nvSpPr>
        <p:spPr>
          <a:xfrm>
            <a:off x="6683375" y="2790825"/>
            <a:ext cx="431800" cy="279400"/>
          </a:xfrm>
          <a:custGeom>
            <a:avLst/>
            <a:gdLst>
              <a:gd name="connsiteX0" fmla="*/ 69850 w 431800"/>
              <a:gd name="connsiteY0" fmla="*/ 0 h 279400"/>
              <a:gd name="connsiteX1" fmla="*/ 60325 w 431800"/>
              <a:gd name="connsiteY1" fmla="*/ 257175 h 279400"/>
              <a:gd name="connsiteX2" fmla="*/ 431800 w 431800"/>
              <a:gd name="connsiteY2" fmla="*/ 13335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1800" h="279400">
                <a:moveTo>
                  <a:pt x="69850" y="0"/>
                </a:moveTo>
                <a:cubicBezTo>
                  <a:pt x="34925" y="117475"/>
                  <a:pt x="0" y="234950"/>
                  <a:pt x="60325" y="257175"/>
                </a:cubicBezTo>
                <a:cubicBezTo>
                  <a:pt x="120650" y="279400"/>
                  <a:pt x="276225" y="206375"/>
                  <a:pt x="431800" y="133350"/>
                </a:cubicBezTo>
              </a:path>
            </a:pathLst>
          </a:cu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98" name="Picture 2" descr="C:\Documents and Settings\Admin\Мои документы\С рабочего стола\kinder-00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5286388"/>
            <a:ext cx="4572000" cy="14192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14612" y="857233"/>
            <a:ext cx="3071834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dirty="0" smtClean="0"/>
              <a:t>Zwei, Zebra</a:t>
            </a:r>
          </a:p>
          <a:p>
            <a:r>
              <a:rPr lang="de-DE" sz="2800" dirty="0" smtClean="0"/>
              <a:t>Vera, Veronika</a:t>
            </a:r>
          </a:p>
          <a:p>
            <a:r>
              <a:rPr lang="de-DE" sz="2800" dirty="0" smtClean="0"/>
              <a:t>Fr</a:t>
            </a:r>
            <a:r>
              <a:rPr lang="de-DE" sz="2800" b="1" u="sng" dirty="0" smtClean="0"/>
              <a:t>ie</a:t>
            </a:r>
            <a:r>
              <a:rPr lang="de-DE" sz="2800" dirty="0" smtClean="0"/>
              <a:t>da, D</a:t>
            </a:r>
            <a:r>
              <a:rPr lang="de-DE" sz="2800" b="1" u="sng" dirty="0" smtClean="0"/>
              <a:t>ie</a:t>
            </a:r>
            <a:r>
              <a:rPr lang="de-DE" sz="2800" dirty="0" smtClean="0"/>
              <a:t>ter</a:t>
            </a:r>
          </a:p>
          <a:p>
            <a:r>
              <a:rPr lang="de-DE" sz="2800" dirty="0" smtClean="0"/>
              <a:t>W</a:t>
            </a:r>
            <a:r>
              <a:rPr lang="de-DE" sz="2800" b="1" u="sng" dirty="0" smtClean="0"/>
              <a:t>ie</a:t>
            </a:r>
            <a:r>
              <a:rPr lang="de-DE" sz="2800" dirty="0" smtClean="0"/>
              <a:t>, v</a:t>
            </a:r>
            <a:r>
              <a:rPr lang="de-DE" sz="2800" b="1" u="sng" dirty="0" smtClean="0"/>
              <a:t>ie</a:t>
            </a:r>
            <a:r>
              <a:rPr lang="de-DE" sz="2800" dirty="0" smtClean="0"/>
              <a:t>r, w</a:t>
            </a:r>
            <a:r>
              <a:rPr lang="de-DE" sz="2800" b="1" u="sng" dirty="0" smtClean="0"/>
              <a:t>ie</a:t>
            </a:r>
            <a:r>
              <a:rPr lang="de-DE" sz="2800" dirty="0" smtClean="0"/>
              <a:t> v</a:t>
            </a:r>
            <a:r>
              <a:rPr lang="de-DE" sz="2800" b="1" u="sng" dirty="0" smtClean="0"/>
              <a:t>ie</a:t>
            </a:r>
            <a:r>
              <a:rPr lang="de-DE" sz="2800" dirty="0" smtClean="0"/>
              <a:t>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/>
          <p:cNvSpPr/>
          <p:nvPr/>
        </p:nvSpPr>
        <p:spPr>
          <a:xfrm>
            <a:off x="642910" y="571480"/>
            <a:ext cx="1357322" cy="17145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71472" y="2714620"/>
            <a:ext cx="1414466" cy="17145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5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500298" y="571480"/>
            <a:ext cx="1414466" cy="164307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2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429388" y="500042"/>
            <a:ext cx="1500198" cy="17859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4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357686" y="500042"/>
            <a:ext cx="1485904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3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1571625" y="2790825"/>
            <a:ext cx="388937" cy="504825"/>
          </a:xfrm>
          <a:custGeom>
            <a:avLst/>
            <a:gdLst>
              <a:gd name="connsiteX0" fmla="*/ 0 w 388937"/>
              <a:gd name="connsiteY0" fmla="*/ 0 h 504825"/>
              <a:gd name="connsiteX1" fmla="*/ 219075 w 388937"/>
              <a:gd name="connsiteY1" fmla="*/ 466725 h 504825"/>
              <a:gd name="connsiteX2" fmla="*/ 361950 w 388937"/>
              <a:gd name="connsiteY2" fmla="*/ 228600 h 504825"/>
              <a:gd name="connsiteX3" fmla="*/ 381000 w 388937"/>
              <a:gd name="connsiteY3" fmla="*/ 21907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937" h="504825">
                <a:moveTo>
                  <a:pt x="0" y="0"/>
                </a:moveTo>
                <a:cubicBezTo>
                  <a:pt x="79375" y="214312"/>
                  <a:pt x="158750" y="428625"/>
                  <a:pt x="219075" y="466725"/>
                </a:cubicBezTo>
                <a:cubicBezTo>
                  <a:pt x="279400" y="504825"/>
                  <a:pt x="334963" y="269875"/>
                  <a:pt x="361950" y="228600"/>
                </a:cubicBezTo>
                <a:cubicBezTo>
                  <a:pt x="388937" y="187325"/>
                  <a:pt x="384968" y="203200"/>
                  <a:pt x="381000" y="219075"/>
                </a:cubicBezTo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Полилиния 34"/>
          <p:cNvSpPr/>
          <p:nvPr/>
        </p:nvSpPr>
        <p:spPr>
          <a:xfrm>
            <a:off x="4132263" y="2752725"/>
            <a:ext cx="284162" cy="666750"/>
          </a:xfrm>
          <a:custGeom>
            <a:avLst/>
            <a:gdLst>
              <a:gd name="connsiteX0" fmla="*/ 1587 w 284162"/>
              <a:gd name="connsiteY0" fmla="*/ 0 h 666750"/>
              <a:gd name="connsiteX1" fmla="*/ 30162 w 284162"/>
              <a:gd name="connsiteY1" fmla="*/ 428625 h 666750"/>
              <a:gd name="connsiteX2" fmla="*/ 182562 w 284162"/>
              <a:gd name="connsiteY2" fmla="*/ 228600 h 666750"/>
              <a:gd name="connsiteX3" fmla="*/ 115887 w 284162"/>
              <a:gd name="connsiteY3" fmla="*/ 371475 h 666750"/>
              <a:gd name="connsiteX4" fmla="*/ 277812 w 284162"/>
              <a:gd name="connsiteY4" fmla="*/ 476250 h 666750"/>
              <a:gd name="connsiteX5" fmla="*/ 153987 w 284162"/>
              <a:gd name="connsiteY5" fmla="*/ 66675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162" h="666750">
                <a:moveTo>
                  <a:pt x="1587" y="0"/>
                </a:moveTo>
                <a:cubicBezTo>
                  <a:pt x="793" y="195262"/>
                  <a:pt x="0" y="390525"/>
                  <a:pt x="30162" y="428625"/>
                </a:cubicBezTo>
                <a:cubicBezTo>
                  <a:pt x="60324" y="466725"/>
                  <a:pt x="168275" y="238125"/>
                  <a:pt x="182562" y="228600"/>
                </a:cubicBezTo>
                <a:cubicBezTo>
                  <a:pt x="196849" y="219075"/>
                  <a:pt x="100012" y="330200"/>
                  <a:pt x="115887" y="371475"/>
                </a:cubicBezTo>
                <a:cubicBezTo>
                  <a:pt x="131762" y="412750"/>
                  <a:pt x="271462" y="427037"/>
                  <a:pt x="277812" y="476250"/>
                </a:cubicBezTo>
                <a:cubicBezTo>
                  <a:pt x="284162" y="525463"/>
                  <a:pt x="219074" y="596106"/>
                  <a:pt x="153987" y="666750"/>
                </a:cubicBezTo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Полилиния 35"/>
          <p:cNvSpPr/>
          <p:nvPr/>
        </p:nvSpPr>
        <p:spPr>
          <a:xfrm>
            <a:off x="3009900" y="4419600"/>
            <a:ext cx="412750" cy="385763"/>
          </a:xfrm>
          <a:custGeom>
            <a:avLst/>
            <a:gdLst>
              <a:gd name="connsiteX0" fmla="*/ 0 w 412750"/>
              <a:gd name="connsiteY0" fmla="*/ 0 h 385763"/>
              <a:gd name="connsiteX1" fmla="*/ 104775 w 412750"/>
              <a:gd name="connsiteY1" fmla="*/ 342900 h 385763"/>
              <a:gd name="connsiteX2" fmla="*/ 371475 w 412750"/>
              <a:gd name="connsiteY2" fmla="*/ 257175 h 385763"/>
              <a:gd name="connsiteX3" fmla="*/ 352425 w 412750"/>
              <a:gd name="connsiteY3" fmla="*/ 228600 h 38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750" h="385763">
                <a:moveTo>
                  <a:pt x="0" y="0"/>
                </a:moveTo>
                <a:cubicBezTo>
                  <a:pt x="21431" y="150019"/>
                  <a:pt x="42863" y="300038"/>
                  <a:pt x="104775" y="342900"/>
                </a:cubicBezTo>
                <a:cubicBezTo>
                  <a:pt x="166688" y="385763"/>
                  <a:pt x="330200" y="276225"/>
                  <a:pt x="371475" y="257175"/>
                </a:cubicBezTo>
                <a:cubicBezTo>
                  <a:pt x="412750" y="238125"/>
                  <a:pt x="382587" y="233362"/>
                  <a:pt x="352425" y="228600"/>
                </a:cubicBezTo>
              </a:path>
            </a:pathLst>
          </a:cu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Полилиния 36"/>
          <p:cNvSpPr/>
          <p:nvPr/>
        </p:nvSpPr>
        <p:spPr>
          <a:xfrm>
            <a:off x="5362575" y="4391025"/>
            <a:ext cx="581025" cy="327025"/>
          </a:xfrm>
          <a:custGeom>
            <a:avLst/>
            <a:gdLst>
              <a:gd name="connsiteX0" fmla="*/ 85725 w 581025"/>
              <a:gd name="connsiteY0" fmla="*/ 0 h 327025"/>
              <a:gd name="connsiteX1" fmla="*/ 0 w 581025"/>
              <a:gd name="connsiteY1" fmla="*/ 257175 h 327025"/>
              <a:gd name="connsiteX2" fmla="*/ 0 w 581025"/>
              <a:gd name="connsiteY2" fmla="*/ 257175 h 327025"/>
              <a:gd name="connsiteX3" fmla="*/ 190500 w 581025"/>
              <a:gd name="connsiteY3" fmla="*/ 323850 h 327025"/>
              <a:gd name="connsiteX4" fmla="*/ 285750 w 581025"/>
              <a:gd name="connsiteY4" fmla="*/ 276225 h 327025"/>
              <a:gd name="connsiteX5" fmla="*/ 314325 w 581025"/>
              <a:gd name="connsiteY5" fmla="*/ 266700 h 327025"/>
              <a:gd name="connsiteX6" fmla="*/ 314325 w 581025"/>
              <a:gd name="connsiteY6" fmla="*/ 238125 h 327025"/>
              <a:gd name="connsiteX7" fmla="*/ 581025 w 581025"/>
              <a:gd name="connsiteY7" fmla="*/ 285750 h 32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025" h="327025">
                <a:moveTo>
                  <a:pt x="85725" y="0"/>
                </a:moveTo>
                <a:lnTo>
                  <a:pt x="0" y="257175"/>
                </a:lnTo>
                <a:lnTo>
                  <a:pt x="0" y="257175"/>
                </a:lnTo>
                <a:cubicBezTo>
                  <a:pt x="31750" y="268287"/>
                  <a:pt x="142875" y="320675"/>
                  <a:pt x="190500" y="323850"/>
                </a:cubicBezTo>
                <a:cubicBezTo>
                  <a:pt x="238125" y="327025"/>
                  <a:pt x="265113" y="285750"/>
                  <a:pt x="285750" y="276225"/>
                </a:cubicBezTo>
                <a:cubicBezTo>
                  <a:pt x="306387" y="266700"/>
                  <a:pt x="309563" y="273050"/>
                  <a:pt x="314325" y="266700"/>
                </a:cubicBezTo>
                <a:cubicBezTo>
                  <a:pt x="319087" y="260350"/>
                  <a:pt x="269875" y="234950"/>
                  <a:pt x="314325" y="238125"/>
                </a:cubicBezTo>
                <a:cubicBezTo>
                  <a:pt x="358775" y="241300"/>
                  <a:pt x="469900" y="263525"/>
                  <a:pt x="581025" y="285750"/>
                </a:cubicBezTo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Полилиния 37"/>
          <p:cNvSpPr/>
          <p:nvPr/>
        </p:nvSpPr>
        <p:spPr>
          <a:xfrm>
            <a:off x="6683375" y="2790825"/>
            <a:ext cx="431800" cy="279400"/>
          </a:xfrm>
          <a:custGeom>
            <a:avLst/>
            <a:gdLst>
              <a:gd name="connsiteX0" fmla="*/ 69850 w 431800"/>
              <a:gd name="connsiteY0" fmla="*/ 0 h 279400"/>
              <a:gd name="connsiteX1" fmla="*/ 60325 w 431800"/>
              <a:gd name="connsiteY1" fmla="*/ 257175 h 279400"/>
              <a:gd name="connsiteX2" fmla="*/ 431800 w 431800"/>
              <a:gd name="connsiteY2" fmla="*/ 13335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1800" h="279400">
                <a:moveTo>
                  <a:pt x="69850" y="0"/>
                </a:moveTo>
                <a:cubicBezTo>
                  <a:pt x="34925" y="117475"/>
                  <a:pt x="0" y="234950"/>
                  <a:pt x="60325" y="257175"/>
                </a:cubicBezTo>
                <a:cubicBezTo>
                  <a:pt x="120650" y="279400"/>
                  <a:pt x="276225" y="206375"/>
                  <a:pt x="431800" y="133350"/>
                </a:cubicBezTo>
              </a:path>
            </a:pathLst>
          </a:cu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0" name="Picture 2" descr="C:\Documents and Settings\Admin\Мои документы\С рабочего стола\kinder-00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5143512"/>
            <a:ext cx="4572000" cy="1419225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2857488" y="2714620"/>
            <a:ext cx="1414466" cy="1714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6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714876" y="2643182"/>
            <a:ext cx="1485904" cy="178595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7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786578" y="2643182"/>
            <a:ext cx="1485904" cy="178595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8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14348" y="4643446"/>
            <a:ext cx="1485904" cy="178595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9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000892" y="4643446"/>
            <a:ext cx="1485904" cy="178595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10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68C8CD-EEDC-4DD2-AFA8-93DCCC329F52}" type="datetime1">
              <a:rPr lang="ru-RU" smtClean="0"/>
              <a:pPr>
                <a:defRPr/>
              </a:pPr>
              <a:t>02.10.2013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11FE-900B-4095-ABA0-8BC5295D8F6D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071802" y="1571612"/>
            <a:ext cx="4740785" cy="38779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3200" dirty="0" smtClean="0"/>
              <a:t>Wer ist das</a:t>
            </a:r>
            <a:r>
              <a:rPr lang="ru-RU" sz="3200" dirty="0" smtClean="0"/>
              <a:t>?</a:t>
            </a:r>
            <a:endParaRPr lang="de-DE" sz="3200" dirty="0" smtClean="0"/>
          </a:p>
          <a:p>
            <a:r>
              <a:rPr lang="de-DE" sz="3200" dirty="0" smtClean="0"/>
              <a:t>Wer ist das</a:t>
            </a:r>
            <a:r>
              <a:rPr lang="ru-RU" sz="3200" dirty="0" smtClean="0"/>
              <a:t>?</a:t>
            </a:r>
            <a:endParaRPr lang="de-DE" sz="3200" dirty="0" smtClean="0"/>
          </a:p>
          <a:p>
            <a:r>
              <a:rPr lang="de-DE" sz="3200" dirty="0" smtClean="0"/>
              <a:t>Das ist Emma. Das ist Hans.</a:t>
            </a:r>
          </a:p>
          <a:p>
            <a:r>
              <a:rPr lang="de-DE" sz="3200" dirty="0" smtClean="0"/>
              <a:t>Wer ist das</a:t>
            </a:r>
            <a:r>
              <a:rPr lang="ru-RU" sz="3200" dirty="0" smtClean="0"/>
              <a:t>?</a:t>
            </a:r>
            <a:endParaRPr lang="de-DE" sz="3200" dirty="0" smtClean="0"/>
          </a:p>
          <a:p>
            <a:r>
              <a:rPr lang="de-DE" sz="3200" dirty="0" smtClean="0"/>
              <a:t>Wer ist das</a:t>
            </a:r>
            <a:r>
              <a:rPr lang="ru-RU" sz="3200" dirty="0" smtClean="0"/>
              <a:t>?</a:t>
            </a:r>
            <a:endParaRPr lang="de-DE" sz="3200" dirty="0" smtClean="0"/>
          </a:p>
          <a:p>
            <a:r>
              <a:rPr lang="de-DE" sz="3200" dirty="0" smtClean="0"/>
              <a:t>Das ist Anna. Das ist Franz.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ru-RU" dirty="0"/>
          </a:p>
        </p:txBody>
      </p:sp>
      <p:pic>
        <p:nvPicPr>
          <p:cNvPr id="6" name="Picture 4" descr="C:\Documents and Settings\Admin\Мои документы\С рабочего стола\chor-000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285860"/>
            <a:ext cx="1832100" cy="1500198"/>
          </a:xfrm>
          <a:prstGeom prst="rect">
            <a:avLst/>
          </a:prstGeom>
          <a:noFill/>
        </p:spPr>
      </p:pic>
      <p:pic>
        <p:nvPicPr>
          <p:cNvPr id="8" name="01_-_Urok_14_-_Upr._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86776" y="30003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68C8CD-EEDC-4DD2-AFA8-93DCCC329F52}" type="datetime1">
              <a:rPr lang="ru-RU" smtClean="0"/>
              <a:pPr>
                <a:defRPr/>
              </a:pPr>
              <a:t>02.10.2013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11FE-900B-4095-ABA0-8BC5295D8F6D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00166" y="1428736"/>
            <a:ext cx="6102055" cy="34778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4400" dirty="0" smtClean="0"/>
              <a:t>Aa, </a:t>
            </a:r>
            <a:r>
              <a:rPr lang="de-DE" sz="4400" dirty="0" err="1" smtClean="0"/>
              <a:t>Bb</a:t>
            </a:r>
            <a:r>
              <a:rPr lang="de-DE" sz="4400" dirty="0" smtClean="0"/>
              <a:t>, Cc, </a:t>
            </a:r>
            <a:r>
              <a:rPr lang="de-DE" sz="4400" dirty="0" err="1" smtClean="0"/>
              <a:t>Dd</a:t>
            </a:r>
            <a:r>
              <a:rPr lang="de-DE" sz="4400" dirty="0" smtClean="0"/>
              <a:t>, </a:t>
            </a:r>
            <a:r>
              <a:rPr lang="de-DE" sz="4400" dirty="0" err="1" smtClean="0"/>
              <a:t>Ee</a:t>
            </a:r>
            <a:r>
              <a:rPr lang="de-DE" sz="4400" dirty="0" smtClean="0"/>
              <a:t>, Ff, </a:t>
            </a:r>
            <a:r>
              <a:rPr lang="de-DE" sz="4400" dirty="0" err="1" smtClean="0"/>
              <a:t>Gg</a:t>
            </a:r>
            <a:endParaRPr lang="de-DE" sz="4400" dirty="0" smtClean="0"/>
          </a:p>
          <a:p>
            <a:r>
              <a:rPr lang="de-DE" sz="4400" dirty="0" err="1" smtClean="0"/>
              <a:t>Hh</a:t>
            </a:r>
            <a:r>
              <a:rPr lang="de-DE" sz="4400" dirty="0" smtClean="0"/>
              <a:t>, </a:t>
            </a:r>
            <a:r>
              <a:rPr lang="de-DE" sz="4400" dirty="0" err="1" smtClean="0"/>
              <a:t>Ii</a:t>
            </a:r>
            <a:r>
              <a:rPr lang="de-DE" sz="4400" dirty="0" smtClean="0"/>
              <a:t>, </a:t>
            </a:r>
            <a:r>
              <a:rPr lang="de-DE" sz="4400" dirty="0" err="1" smtClean="0"/>
              <a:t>Jj</a:t>
            </a:r>
            <a:r>
              <a:rPr lang="de-DE" sz="4400" dirty="0" smtClean="0"/>
              <a:t>, </a:t>
            </a:r>
            <a:r>
              <a:rPr lang="de-DE" sz="4400" dirty="0" err="1" smtClean="0"/>
              <a:t>Kk</a:t>
            </a:r>
            <a:r>
              <a:rPr lang="de-DE" sz="4400" dirty="0" smtClean="0"/>
              <a:t> </a:t>
            </a:r>
          </a:p>
          <a:p>
            <a:r>
              <a:rPr lang="de-DE" sz="4400" dirty="0" smtClean="0"/>
              <a:t>L </a:t>
            </a:r>
            <a:r>
              <a:rPr lang="de-DE" sz="4400" dirty="0" err="1" smtClean="0"/>
              <a:t>l</a:t>
            </a:r>
            <a:r>
              <a:rPr lang="de-DE" sz="4400" dirty="0" smtClean="0"/>
              <a:t>, Mm, </a:t>
            </a:r>
            <a:r>
              <a:rPr lang="de-DE" sz="4400" dirty="0" err="1" smtClean="0"/>
              <a:t>Nn</a:t>
            </a:r>
            <a:r>
              <a:rPr lang="de-DE" sz="4400" dirty="0" smtClean="0"/>
              <a:t>, </a:t>
            </a:r>
            <a:r>
              <a:rPr lang="de-DE" sz="4400" dirty="0" err="1" smtClean="0"/>
              <a:t>Oo</a:t>
            </a:r>
            <a:r>
              <a:rPr lang="de-DE" sz="4400" dirty="0" smtClean="0"/>
              <a:t>, Pp</a:t>
            </a:r>
          </a:p>
          <a:p>
            <a:r>
              <a:rPr lang="de-DE" sz="4400" dirty="0" smtClean="0"/>
              <a:t>Q </a:t>
            </a:r>
            <a:r>
              <a:rPr lang="de-DE" sz="4400" dirty="0" err="1" smtClean="0"/>
              <a:t>q</a:t>
            </a:r>
            <a:r>
              <a:rPr lang="de-DE" sz="4400" dirty="0" smtClean="0"/>
              <a:t>, </a:t>
            </a:r>
            <a:r>
              <a:rPr lang="de-DE" sz="4400" dirty="0" err="1" smtClean="0"/>
              <a:t>Rr</a:t>
            </a:r>
            <a:r>
              <a:rPr lang="de-DE" sz="4400" dirty="0" smtClean="0"/>
              <a:t>, Ss, </a:t>
            </a:r>
            <a:r>
              <a:rPr lang="de-DE" sz="4400" dirty="0" err="1" smtClean="0"/>
              <a:t>Tt</a:t>
            </a:r>
            <a:r>
              <a:rPr lang="de-DE" sz="4400" dirty="0" smtClean="0"/>
              <a:t>, </a:t>
            </a:r>
            <a:r>
              <a:rPr lang="de-DE" sz="4400" dirty="0" err="1" smtClean="0"/>
              <a:t>Uu</a:t>
            </a:r>
            <a:r>
              <a:rPr lang="de-DE" sz="4400" dirty="0" smtClean="0"/>
              <a:t>, </a:t>
            </a:r>
            <a:r>
              <a:rPr lang="de-DE" sz="4400" dirty="0" err="1" smtClean="0"/>
              <a:t>Vv</a:t>
            </a:r>
            <a:r>
              <a:rPr lang="de-DE" sz="4400" dirty="0" smtClean="0"/>
              <a:t>, </a:t>
            </a:r>
            <a:r>
              <a:rPr lang="de-DE" sz="4400" dirty="0" err="1" smtClean="0"/>
              <a:t>Ww</a:t>
            </a:r>
            <a:endParaRPr lang="de-DE" sz="4400" dirty="0" smtClean="0"/>
          </a:p>
          <a:p>
            <a:r>
              <a:rPr lang="de-DE" sz="4400" dirty="0" err="1" smtClean="0"/>
              <a:t>Xx</a:t>
            </a:r>
            <a:r>
              <a:rPr lang="de-DE" sz="4400" dirty="0" smtClean="0"/>
              <a:t>, </a:t>
            </a:r>
            <a:r>
              <a:rPr lang="de-DE" sz="4400" dirty="0" err="1" smtClean="0"/>
              <a:t>Yy</a:t>
            </a:r>
            <a:r>
              <a:rPr lang="de-DE" sz="4400" dirty="0" smtClean="0"/>
              <a:t>, </a:t>
            </a:r>
            <a:r>
              <a:rPr lang="de-DE" sz="4400" dirty="0" err="1" smtClean="0"/>
              <a:t>Zz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3500430" y="5643578"/>
            <a:ext cx="4358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so jetzt kenn ich das  ABC</a:t>
            </a:r>
            <a:endParaRPr lang="ru-RU" sz="2800" dirty="0"/>
          </a:p>
        </p:txBody>
      </p:sp>
      <p:pic>
        <p:nvPicPr>
          <p:cNvPr id="8" name="алфавит._5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143900" y="3429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/>
          <p:cNvSpPr/>
          <p:nvPr/>
        </p:nvSpPr>
        <p:spPr>
          <a:xfrm>
            <a:off x="928662" y="1071546"/>
            <a:ext cx="1357322" cy="17145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err="1" smtClean="0">
                <a:solidFill>
                  <a:schemeClr val="tx1"/>
                </a:solidFill>
              </a:rPr>
              <a:t>Ää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285984" y="2643182"/>
            <a:ext cx="1414466" cy="17145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err="1" smtClean="0">
                <a:solidFill>
                  <a:schemeClr val="tx1"/>
                </a:solidFill>
              </a:rPr>
              <a:t>Xx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357554" y="1071546"/>
            <a:ext cx="1414466" cy="164307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err="1" smtClean="0">
                <a:solidFill>
                  <a:schemeClr val="tx1"/>
                </a:solidFill>
              </a:rPr>
              <a:t>Öö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929322" y="1000108"/>
            <a:ext cx="1485904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err="1" smtClean="0">
                <a:solidFill>
                  <a:schemeClr val="tx1"/>
                </a:solidFill>
              </a:rPr>
              <a:t>Üü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1571625" y="2790825"/>
            <a:ext cx="388937" cy="504825"/>
          </a:xfrm>
          <a:custGeom>
            <a:avLst/>
            <a:gdLst>
              <a:gd name="connsiteX0" fmla="*/ 0 w 388937"/>
              <a:gd name="connsiteY0" fmla="*/ 0 h 504825"/>
              <a:gd name="connsiteX1" fmla="*/ 219075 w 388937"/>
              <a:gd name="connsiteY1" fmla="*/ 466725 h 504825"/>
              <a:gd name="connsiteX2" fmla="*/ 361950 w 388937"/>
              <a:gd name="connsiteY2" fmla="*/ 228600 h 504825"/>
              <a:gd name="connsiteX3" fmla="*/ 381000 w 388937"/>
              <a:gd name="connsiteY3" fmla="*/ 21907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937" h="504825">
                <a:moveTo>
                  <a:pt x="0" y="0"/>
                </a:moveTo>
                <a:cubicBezTo>
                  <a:pt x="79375" y="214312"/>
                  <a:pt x="158750" y="428625"/>
                  <a:pt x="219075" y="466725"/>
                </a:cubicBezTo>
                <a:cubicBezTo>
                  <a:pt x="279400" y="504825"/>
                  <a:pt x="334963" y="269875"/>
                  <a:pt x="361950" y="228600"/>
                </a:cubicBezTo>
                <a:cubicBezTo>
                  <a:pt x="388937" y="187325"/>
                  <a:pt x="384968" y="203200"/>
                  <a:pt x="381000" y="219075"/>
                </a:cubicBezTo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Полилиния 34"/>
          <p:cNvSpPr/>
          <p:nvPr/>
        </p:nvSpPr>
        <p:spPr>
          <a:xfrm>
            <a:off x="4132263" y="2752725"/>
            <a:ext cx="284162" cy="666750"/>
          </a:xfrm>
          <a:custGeom>
            <a:avLst/>
            <a:gdLst>
              <a:gd name="connsiteX0" fmla="*/ 1587 w 284162"/>
              <a:gd name="connsiteY0" fmla="*/ 0 h 666750"/>
              <a:gd name="connsiteX1" fmla="*/ 30162 w 284162"/>
              <a:gd name="connsiteY1" fmla="*/ 428625 h 666750"/>
              <a:gd name="connsiteX2" fmla="*/ 182562 w 284162"/>
              <a:gd name="connsiteY2" fmla="*/ 228600 h 666750"/>
              <a:gd name="connsiteX3" fmla="*/ 115887 w 284162"/>
              <a:gd name="connsiteY3" fmla="*/ 371475 h 666750"/>
              <a:gd name="connsiteX4" fmla="*/ 277812 w 284162"/>
              <a:gd name="connsiteY4" fmla="*/ 476250 h 666750"/>
              <a:gd name="connsiteX5" fmla="*/ 153987 w 284162"/>
              <a:gd name="connsiteY5" fmla="*/ 66675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162" h="666750">
                <a:moveTo>
                  <a:pt x="1587" y="0"/>
                </a:moveTo>
                <a:cubicBezTo>
                  <a:pt x="793" y="195262"/>
                  <a:pt x="0" y="390525"/>
                  <a:pt x="30162" y="428625"/>
                </a:cubicBezTo>
                <a:cubicBezTo>
                  <a:pt x="60324" y="466725"/>
                  <a:pt x="168275" y="238125"/>
                  <a:pt x="182562" y="228600"/>
                </a:cubicBezTo>
                <a:cubicBezTo>
                  <a:pt x="196849" y="219075"/>
                  <a:pt x="100012" y="330200"/>
                  <a:pt x="115887" y="371475"/>
                </a:cubicBezTo>
                <a:cubicBezTo>
                  <a:pt x="131762" y="412750"/>
                  <a:pt x="271462" y="427037"/>
                  <a:pt x="277812" y="476250"/>
                </a:cubicBezTo>
                <a:cubicBezTo>
                  <a:pt x="284162" y="525463"/>
                  <a:pt x="219074" y="596106"/>
                  <a:pt x="153987" y="666750"/>
                </a:cubicBezTo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Полилиния 35"/>
          <p:cNvSpPr/>
          <p:nvPr/>
        </p:nvSpPr>
        <p:spPr>
          <a:xfrm>
            <a:off x="3009900" y="4419600"/>
            <a:ext cx="412750" cy="385763"/>
          </a:xfrm>
          <a:custGeom>
            <a:avLst/>
            <a:gdLst>
              <a:gd name="connsiteX0" fmla="*/ 0 w 412750"/>
              <a:gd name="connsiteY0" fmla="*/ 0 h 385763"/>
              <a:gd name="connsiteX1" fmla="*/ 104775 w 412750"/>
              <a:gd name="connsiteY1" fmla="*/ 342900 h 385763"/>
              <a:gd name="connsiteX2" fmla="*/ 371475 w 412750"/>
              <a:gd name="connsiteY2" fmla="*/ 257175 h 385763"/>
              <a:gd name="connsiteX3" fmla="*/ 352425 w 412750"/>
              <a:gd name="connsiteY3" fmla="*/ 228600 h 38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750" h="385763">
                <a:moveTo>
                  <a:pt x="0" y="0"/>
                </a:moveTo>
                <a:cubicBezTo>
                  <a:pt x="21431" y="150019"/>
                  <a:pt x="42863" y="300038"/>
                  <a:pt x="104775" y="342900"/>
                </a:cubicBezTo>
                <a:cubicBezTo>
                  <a:pt x="166688" y="385763"/>
                  <a:pt x="330200" y="276225"/>
                  <a:pt x="371475" y="257175"/>
                </a:cubicBezTo>
                <a:cubicBezTo>
                  <a:pt x="412750" y="238125"/>
                  <a:pt x="382587" y="233362"/>
                  <a:pt x="352425" y="228600"/>
                </a:cubicBezTo>
              </a:path>
            </a:pathLst>
          </a:cu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Полилиния 36"/>
          <p:cNvSpPr/>
          <p:nvPr/>
        </p:nvSpPr>
        <p:spPr>
          <a:xfrm>
            <a:off x="5362575" y="4391025"/>
            <a:ext cx="581025" cy="327025"/>
          </a:xfrm>
          <a:custGeom>
            <a:avLst/>
            <a:gdLst>
              <a:gd name="connsiteX0" fmla="*/ 85725 w 581025"/>
              <a:gd name="connsiteY0" fmla="*/ 0 h 327025"/>
              <a:gd name="connsiteX1" fmla="*/ 0 w 581025"/>
              <a:gd name="connsiteY1" fmla="*/ 257175 h 327025"/>
              <a:gd name="connsiteX2" fmla="*/ 0 w 581025"/>
              <a:gd name="connsiteY2" fmla="*/ 257175 h 327025"/>
              <a:gd name="connsiteX3" fmla="*/ 190500 w 581025"/>
              <a:gd name="connsiteY3" fmla="*/ 323850 h 327025"/>
              <a:gd name="connsiteX4" fmla="*/ 285750 w 581025"/>
              <a:gd name="connsiteY4" fmla="*/ 276225 h 327025"/>
              <a:gd name="connsiteX5" fmla="*/ 314325 w 581025"/>
              <a:gd name="connsiteY5" fmla="*/ 266700 h 327025"/>
              <a:gd name="connsiteX6" fmla="*/ 314325 w 581025"/>
              <a:gd name="connsiteY6" fmla="*/ 238125 h 327025"/>
              <a:gd name="connsiteX7" fmla="*/ 581025 w 581025"/>
              <a:gd name="connsiteY7" fmla="*/ 285750 h 32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025" h="327025">
                <a:moveTo>
                  <a:pt x="85725" y="0"/>
                </a:moveTo>
                <a:lnTo>
                  <a:pt x="0" y="257175"/>
                </a:lnTo>
                <a:lnTo>
                  <a:pt x="0" y="257175"/>
                </a:lnTo>
                <a:cubicBezTo>
                  <a:pt x="31750" y="268287"/>
                  <a:pt x="142875" y="320675"/>
                  <a:pt x="190500" y="323850"/>
                </a:cubicBezTo>
                <a:cubicBezTo>
                  <a:pt x="238125" y="327025"/>
                  <a:pt x="265113" y="285750"/>
                  <a:pt x="285750" y="276225"/>
                </a:cubicBezTo>
                <a:cubicBezTo>
                  <a:pt x="306387" y="266700"/>
                  <a:pt x="309563" y="273050"/>
                  <a:pt x="314325" y="266700"/>
                </a:cubicBezTo>
                <a:cubicBezTo>
                  <a:pt x="319087" y="260350"/>
                  <a:pt x="269875" y="234950"/>
                  <a:pt x="314325" y="238125"/>
                </a:cubicBezTo>
                <a:cubicBezTo>
                  <a:pt x="358775" y="241300"/>
                  <a:pt x="469900" y="263525"/>
                  <a:pt x="581025" y="285750"/>
                </a:cubicBezTo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Полилиния 37"/>
          <p:cNvSpPr/>
          <p:nvPr/>
        </p:nvSpPr>
        <p:spPr>
          <a:xfrm>
            <a:off x="6683375" y="2790825"/>
            <a:ext cx="431800" cy="279400"/>
          </a:xfrm>
          <a:custGeom>
            <a:avLst/>
            <a:gdLst>
              <a:gd name="connsiteX0" fmla="*/ 69850 w 431800"/>
              <a:gd name="connsiteY0" fmla="*/ 0 h 279400"/>
              <a:gd name="connsiteX1" fmla="*/ 60325 w 431800"/>
              <a:gd name="connsiteY1" fmla="*/ 257175 h 279400"/>
              <a:gd name="connsiteX2" fmla="*/ 431800 w 431800"/>
              <a:gd name="connsiteY2" fmla="*/ 13335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1800" h="279400">
                <a:moveTo>
                  <a:pt x="69850" y="0"/>
                </a:moveTo>
                <a:cubicBezTo>
                  <a:pt x="34925" y="117475"/>
                  <a:pt x="0" y="234950"/>
                  <a:pt x="60325" y="257175"/>
                </a:cubicBezTo>
                <a:cubicBezTo>
                  <a:pt x="120650" y="279400"/>
                  <a:pt x="276225" y="206375"/>
                  <a:pt x="431800" y="133350"/>
                </a:cubicBezTo>
              </a:path>
            </a:pathLst>
          </a:cu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0" name="Picture 2" descr="C:\Documents and Settings\Admin\Мои документы\С рабочего стола\kinder-00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5143512"/>
            <a:ext cx="4572000" cy="14192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/>
          <p:cNvSpPr/>
          <p:nvPr/>
        </p:nvSpPr>
        <p:spPr>
          <a:xfrm>
            <a:off x="642910" y="1071546"/>
            <a:ext cx="2357454" cy="17145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 err="1" smtClean="0">
                <a:solidFill>
                  <a:schemeClr val="tx1"/>
                </a:solidFill>
              </a:rPr>
              <a:t>sch</a:t>
            </a:r>
            <a:r>
              <a:rPr lang="ru-RU" sz="4000" dirty="0" err="1" smtClean="0">
                <a:solidFill>
                  <a:schemeClr val="tx1"/>
                </a:solidFill>
              </a:rPr>
              <a:t>=ш</a:t>
            </a:r>
            <a:endParaRPr lang="de-DE" sz="4000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357554" y="1071546"/>
            <a:ext cx="2000264" cy="192882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s</a:t>
            </a:r>
            <a:r>
              <a:rPr lang="de-DE" sz="4000" dirty="0" smtClean="0">
                <a:solidFill>
                  <a:schemeClr val="tx1"/>
                </a:solidFill>
              </a:rPr>
              <a:t>t</a:t>
            </a:r>
            <a:r>
              <a:rPr lang="ru-RU" sz="4000" dirty="0" err="1" smtClean="0">
                <a:solidFill>
                  <a:schemeClr val="tx1"/>
                </a:solidFill>
              </a:rPr>
              <a:t>=шт</a:t>
            </a:r>
            <a:endParaRPr lang="de-DE" sz="4000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929322" y="1000108"/>
            <a:ext cx="2500330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 err="1" smtClean="0">
                <a:solidFill>
                  <a:schemeClr val="tx1"/>
                </a:solidFill>
              </a:rPr>
              <a:t>sp</a:t>
            </a:r>
            <a:r>
              <a:rPr lang="ru-RU" sz="4000" dirty="0" smtClean="0">
                <a:solidFill>
                  <a:schemeClr val="tx1"/>
                </a:solidFill>
              </a:rPr>
              <a:t>-</a:t>
            </a:r>
            <a:r>
              <a:rPr lang="ru-RU" sz="4000" dirty="0" err="1" smtClean="0">
                <a:solidFill>
                  <a:schemeClr val="tx1"/>
                </a:solidFill>
              </a:rPr>
              <a:t>=шп</a:t>
            </a:r>
            <a:endParaRPr lang="de-DE" sz="4000" dirty="0">
              <a:solidFill>
                <a:schemeClr val="tx1"/>
              </a:solidFill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1571625" y="2790825"/>
            <a:ext cx="388937" cy="504825"/>
          </a:xfrm>
          <a:custGeom>
            <a:avLst/>
            <a:gdLst>
              <a:gd name="connsiteX0" fmla="*/ 0 w 388937"/>
              <a:gd name="connsiteY0" fmla="*/ 0 h 504825"/>
              <a:gd name="connsiteX1" fmla="*/ 219075 w 388937"/>
              <a:gd name="connsiteY1" fmla="*/ 466725 h 504825"/>
              <a:gd name="connsiteX2" fmla="*/ 361950 w 388937"/>
              <a:gd name="connsiteY2" fmla="*/ 228600 h 504825"/>
              <a:gd name="connsiteX3" fmla="*/ 381000 w 388937"/>
              <a:gd name="connsiteY3" fmla="*/ 21907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937" h="504825">
                <a:moveTo>
                  <a:pt x="0" y="0"/>
                </a:moveTo>
                <a:cubicBezTo>
                  <a:pt x="79375" y="214312"/>
                  <a:pt x="158750" y="428625"/>
                  <a:pt x="219075" y="466725"/>
                </a:cubicBezTo>
                <a:cubicBezTo>
                  <a:pt x="279400" y="504825"/>
                  <a:pt x="334963" y="269875"/>
                  <a:pt x="361950" y="228600"/>
                </a:cubicBezTo>
                <a:cubicBezTo>
                  <a:pt x="388937" y="187325"/>
                  <a:pt x="384968" y="203200"/>
                  <a:pt x="381000" y="219075"/>
                </a:cubicBezTo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Полилиния 34"/>
          <p:cNvSpPr/>
          <p:nvPr/>
        </p:nvSpPr>
        <p:spPr>
          <a:xfrm>
            <a:off x="4132263" y="2752725"/>
            <a:ext cx="284162" cy="666750"/>
          </a:xfrm>
          <a:custGeom>
            <a:avLst/>
            <a:gdLst>
              <a:gd name="connsiteX0" fmla="*/ 1587 w 284162"/>
              <a:gd name="connsiteY0" fmla="*/ 0 h 666750"/>
              <a:gd name="connsiteX1" fmla="*/ 30162 w 284162"/>
              <a:gd name="connsiteY1" fmla="*/ 428625 h 666750"/>
              <a:gd name="connsiteX2" fmla="*/ 182562 w 284162"/>
              <a:gd name="connsiteY2" fmla="*/ 228600 h 666750"/>
              <a:gd name="connsiteX3" fmla="*/ 115887 w 284162"/>
              <a:gd name="connsiteY3" fmla="*/ 371475 h 666750"/>
              <a:gd name="connsiteX4" fmla="*/ 277812 w 284162"/>
              <a:gd name="connsiteY4" fmla="*/ 476250 h 666750"/>
              <a:gd name="connsiteX5" fmla="*/ 153987 w 284162"/>
              <a:gd name="connsiteY5" fmla="*/ 66675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162" h="666750">
                <a:moveTo>
                  <a:pt x="1587" y="0"/>
                </a:moveTo>
                <a:cubicBezTo>
                  <a:pt x="793" y="195262"/>
                  <a:pt x="0" y="390525"/>
                  <a:pt x="30162" y="428625"/>
                </a:cubicBezTo>
                <a:cubicBezTo>
                  <a:pt x="60324" y="466725"/>
                  <a:pt x="168275" y="238125"/>
                  <a:pt x="182562" y="228600"/>
                </a:cubicBezTo>
                <a:cubicBezTo>
                  <a:pt x="196849" y="219075"/>
                  <a:pt x="100012" y="330200"/>
                  <a:pt x="115887" y="371475"/>
                </a:cubicBezTo>
                <a:cubicBezTo>
                  <a:pt x="131762" y="412750"/>
                  <a:pt x="271462" y="427037"/>
                  <a:pt x="277812" y="476250"/>
                </a:cubicBezTo>
                <a:cubicBezTo>
                  <a:pt x="284162" y="525463"/>
                  <a:pt x="219074" y="596106"/>
                  <a:pt x="153987" y="666750"/>
                </a:cubicBezTo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Полилиния 35"/>
          <p:cNvSpPr/>
          <p:nvPr/>
        </p:nvSpPr>
        <p:spPr>
          <a:xfrm>
            <a:off x="3009900" y="4419600"/>
            <a:ext cx="412750" cy="385763"/>
          </a:xfrm>
          <a:custGeom>
            <a:avLst/>
            <a:gdLst>
              <a:gd name="connsiteX0" fmla="*/ 0 w 412750"/>
              <a:gd name="connsiteY0" fmla="*/ 0 h 385763"/>
              <a:gd name="connsiteX1" fmla="*/ 104775 w 412750"/>
              <a:gd name="connsiteY1" fmla="*/ 342900 h 385763"/>
              <a:gd name="connsiteX2" fmla="*/ 371475 w 412750"/>
              <a:gd name="connsiteY2" fmla="*/ 257175 h 385763"/>
              <a:gd name="connsiteX3" fmla="*/ 352425 w 412750"/>
              <a:gd name="connsiteY3" fmla="*/ 228600 h 38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750" h="385763">
                <a:moveTo>
                  <a:pt x="0" y="0"/>
                </a:moveTo>
                <a:cubicBezTo>
                  <a:pt x="21431" y="150019"/>
                  <a:pt x="42863" y="300038"/>
                  <a:pt x="104775" y="342900"/>
                </a:cubicBezTo>
                <a:cubicBezTo>
                  <a:pt x="166688" y="385763"/>
                  <a:pt x="330200" y="276225"/>
                  <a:pt x="371475" y="257175"/>
                </a:cubicBezTo>
                <a:cubicBezTo>
                  <a:pt x="412750" y="238125"/>
                  <a:pt x="382587" y="233362"/>
                  <a:pt x="352425" y="228600"/>
                </a:cubicBezTo>
              </a:path>
            </a:pathLst>
          </a:cu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Полилиния 36"/>
          <p:cNvSpPr/>
          <p:nvPr/>
        </p:nvSpPr>
        <p:spPr>
          <a:xfrm>
            <a:off x="5362575" y="4391025"/>
            <a:ext cx="581025" cy="327025"/>
          </a:xfrm>
          <a:custGeom>
            <a:avLst/>
            <a:gdLst>
              <a:gd name="connsiteX0" fmla="*/ 85725 w 581025"/>
              <a:gd name="connsiteY0" fmla="*/ 0 h 327025"/>
              <a:gd name="connsiteX1" fmla="*/ 0 w 581025"/>
              <a:gd name="connsiteY1" fmla="*/ 257175 h 327025"/>
              <a:gd name="connsiteX2" fmla="*/ 0 w 581025"/>
              <a:gd name="connsiteY2" fmla="*/ 257175 h 327025"/>
              <a:gd name="connsiteX3" fmla="*/ 190500 w 581025"/>
              <a:gd name="connsiteY3" fmla="*/ 323850 h 327025"/>
              <a:gd name="connsiteX4" fmla="*/ 285750 w 581025"/>
              <a:gd name="connsiteY4" fmla="*/ 276225 h 327025"/>
              <a:gd name="connsiteX5" fmla="*/ 314325 w 581025"/>
              <a:gd name="connsiteY5" fmla="*/ 266700 h 327025"/>
              <a:gd name="connsiteX6" fmla="*/ 314325 w 581025"/>
              <a:gd name="connsiteY6" fmla="*/ 238125 h 327025"/>
              <a:gd name="connsiteX7" fmla="*/ 581025 w 581025"/>
              <a:gd name="connsiteY7" fmla="*/ 285750 h 32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025" h="327025">
                <a:moveTo>
                  <a:pt x="85725" y="0"/>
                </a:moveTo>
                <a:lnTo>
                  <a:pt x="0" y="257175"/>
                </a:lnTo>
                <a:lnTo>
                  <a:pt x="0" y="257175"/>
                </a:lnTo>
                <a:cubicBezTo>
                  <a:pt x="31750" y="268287"/>
                  <a:pt x="142875" y="320675"/>
                  <a:pt x="190500" y="323850"/>
                </a:cubicBezTo>
                <a:cubicBezTo>
                  <a:pt x="238125" y="327025"/>
                  <a:pt x="265113" y="285750"/>
                  <a:pt x="285750" y="276225"/>
                </a:cubicBezTo>
                <a:cubicBezTo>
                  <a:pt x="306387" y="266700"/>
                  <a:pt x="309563" y="273050"/>
                  <a:pt x="314325" y="266700"/>
                </a:cubicBezTo>
                <a:cubicBezTo>
                  <a:pt x="319087" y="260350"/>
                  <a:pt x="269875" y="234950"/>
                  <a:pt x="314325" y="238125"/>
                </a:cubicBezTo>
                <a:cubicBezTo>
                  <a:pt x="358775" y="241300"/>
                  <a:pt x="469900" y="263525"/>
                  <a:pt x="581025" y="285750"/>
                </a:cubicBezTo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Полилиния 37"/>
          <p:cNvSpPr/>
          <p:nvPr/>
        </p:nvSpPr>
        <p:spPr>
          <a:xfrm>
            <a:off x="6683375" y="2790825"/>
            <a:ext cx="431800" cy="279400"/>
          </a:xfrm>
          <a:custGeom>
            <a:avLst/>
            <a:gdLst>
              <a:gd name="connsiteX0" fmla="*/ 69850 w 431800"/>
              <a:gd name="connsiteY0" fmla="*/ 0 h 279400"/>
              <a:gd name="connsiteX1" fmla="*/ 60325 w 431800"/>
              <a:gd name="connsiteY1" fmla="*/ 257175 h 279400"/>
              <a:gd name="connsiteX2" fmla="*/ 431800 w 431800"/>
              <a:gd name="connsiteY2" fmla="*/ 13335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1800" h="279400">
                <a:moveTo>
                  <a:pt x="69850" y="0"/>
                </a:moveTo>
                <a:cubicBezTo>
                  <a:pt x="34925" y="117475"/>
                  <a:pt x="0" y="234950"/>
                  <a:pt x="60325" y="257175"/>
                </a:cubicBezTo>
                <a:cubicBezTo>
                  <a:pt x="120650" y="279400"/>
                  <a:pt x="276225" y="206375"/>
                  <a:pt x="431800" y="133350"/>
                </a:cubicBezTo>
              </a:path>
            </a:pathLst>
          </a:cu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0" name="Picture 2" descr="C:\Documents and Settings\Admin\Мои документы\С рабочего стола\kinder-00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5143512"/>
            <a:ext cx="4572000" cy="141922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000364" y="3643314"/>
            <a:ext cx="3190297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3200" b="1" u="sng" dirty="0" err="1" smtClean="0"/>
              <a:t>Sch</a:t>
            </a:r>
            <a:r>
              <a:rPr lang="de-DE" sz="3200" dirty="0" err="1" smtClean="0"/>
              <a:t>ura</a:t>
            </a:r>
            <a:r>
              <a:rPr lang="de-DE" sz="3200" dirty="0" smtClean="0"/>
              <a:t>, Sa</a:t>
            </a:r>
            <a:r>
              <a:rPr lang="de-DE" sz="3200" b="1" u="sng" dirty="0" smtClean="0"/>
              <a:t>sch</a:t>
            </a:r>
            <a:r>
              <a:rPr lang="de-DE" sz="3200" dirty="0" smtClean="0"/>
              <a:t>a</a:t>
            </a:r>
          </a:p>
          <a:p>
            <a:r>
              <a:rPr lang="de-DE" sz="3200" b="1" u="sng" dirty="0" smtClean="0"/>
              <a:t>St</a:t>
            </a:r>
            <a:r>
              <a:rPr lang="de-DE" sz="3200" dirty="0" smtClean="0"/>
              <a:t>effi, </a:t>
            </a:r>
            <a:r>
              <a:rPr lang="de-DE" sz="3200" b="1" u="sng" dirty="0" smtClean="0"/>
              <a:t>st</a:t>
            </a:r>
            <a:r>
              <a:rPr lang="de-DE" sz="3200" dirty="0" smtClean="0"/>
              <a:t>immt</a:t>
            </a:r>
          </a:p>
          <a:p>
            <a:r>
              <a:rPr lang="de-DE" sz="3200" b="1" u="sng" dirty="0" smtClean="0"/>
              <a:t>Sp</a:t>
            </a:r>
            <a:r>
              <a:rPr lang="de-DE" sz="3200" dirty="0" smtClean="0"/>
              <a:t>ort, </a:t>
            </a:r>
            <a:r>
              <a:rPr lang="de-DE" sz="3200" b="1" u="sng" dirty="0" smtClean="0"/>
              <a:t>Sp</a:t>
            </a:r>
            <a:r>
              <a:rPr lang="de-DE" sz="3200" dirty="0" smtClean="0"/>
              <a:t>andau</a:t>
            </a:r>
            <a:endParaRPr lang="de-DE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u="sng" dirty="0" err="1" smtClean="0"/>
              <a:t>Sch</a:t>
            </a:r>
            <a:r>
              <a:rPr lang="de-DE" dirty="0" err="1" smtClean="0"/>
              <a:t>ura</a:t>
            </a:r>
            <a:r>
              <a:rPr lang="de-DE" dirty="0" smtClean="0"/>
              <a:t>, </a:t>
            </a:r>
            <a:r>
              <a:rPr lang="de-DE" dirty="0" smtClean="0"/>
              <a:t>Sa</a:t>
            </a:r>
            <a:r>
              <a:rPr lang="de-DE" b="1" u="sng" dirty="0" smtClean="0"/>
              <a:t>sch</a:t>
            </a:r>
            <a:r>
              <a:rPr lang="de-DE" dirty="0" smtClean="0"/>
              <a:t>a, </a:t>
            </a:r>
            <a:r>
              <a:rPr lang="de-DE" dirty="0" err="1" smtClean="0"/>
              <a:t>Da</a:t>
            </a:r>
            <a:r>
              <a:rPr lang="de-DE" b="1" u="sng" dirty="0" err="1" smtClean="0"/>
              <a:t>sch</a:t>
            </a:r>
            <a:r>
              <a:rPr lang="de-DE" dirty="0" err="1" smtClean="0"/>
              <a:t>a</a:t>
            </a:r>
            <a:r>
              <a:rPr lang="de-DE" dirty="0" smtClean="0"/>
              <a:t>, Ma</a:t>
            </a:r>
            <a:r>
              <a:rPr lang="de-DE" b="1" u="sng" dirty="0" smtClean="0"/>
              <a:t>sch</a:t>
            </a:r>
            <a:r>
              <a:rPr lang="de-DE" dirty="0" smtClean="0"/>
              <a:t>a, </a:t>
            </a:r>
            <a:r>
              <a:rPr lang="de-DE" b="1" u="sng" dirty="0" smtClean="0"/>
              <a:t>sch</a:t>
            </a:r>
            <a:r>
              <a:rPr lang="de-DE" dirty="0" smtClean="0"/>
              <a:t>ön, </a:t>
            </a:r>
            <a:r>
              <a:rPr lang="de-DE" b="1" u="sng" dirty="0" smtClean="0"/>
              <a:t>sch</a:t>
            </a:r>
            <a:r>
              <a:rPr lang="de-DE" dirty="0" smtClean="0"/>
              <a:t>wer, mar</a:t>
            </a:r>
            <a:r>
              <a:rPr lang="de-DE" b="1" u="sng" dirty="0" smtClean="0"/>
              <a:t>sch</a:t>
            </a:r>
            <a:endParaRPr lang="de-DE" b="1" u="sng" dirty="0" smtClean="0"/>
          </a:p>
          <a:p>
            <a:r>
              <a:rPr lang="de-DE" b="1" u="sng" dirty="0" smtClean="0"/>
              <a:t>St</a:t>
            </a:r>
            <a:r>
              <a:rPr lang="de-DE" dirty="0" smtClean="0"/>
              <a:t>effi, </a:t>
            </a:r>
            <a:r>
              <a:rPr lang="de-DE" b="1" u="sng" dirty="0" smtClean="0"/>
              <a:t>st</a:t>
            </a:r>
            <a:r>
              <a:rPr lang="de-DE" dirty="0" smtClean="0"/>
              <a:t>immt, </a:t>
            </a:r>
            <a:r>
              <a:rPr lang="de-DE" b="1" u="sng" dirty="0" smtClean="0"/>
              <a:t>St</a:t>
            </a:r>
            <a:r>
              <a:rPr lang="de-DE" dirty="0" smtClean="0"/>
              <a:t>uhl, </a:t>
            </a:r>
            <a:r>
              <a:rPr lang="de-DE" b="1" u="sng" dirty="0" smtClean="0"/>
              <a:t>St</a:t>
            </a:r>
            <a:r>
              <a:rPr lang="de-DE" dirty="0" smtClean="0"/>
              <a:t>adt, </a:t>
            </a:r>
            <a:r>
              <a:rPr lang="de-DE" b="1" u="sng" dirty="0" smtClean="0"/>
              <a:t>st</a:t>
            </a:r>
            <a:r>
              <a:rPr lang="de-DE" dirty="0" smtClean="0"/>
              <a:t>ark, </a:t>
            </a:r>
            <a:r>
              <a:rPr lang="de-DE" b="1" u="sng" dirty="0" smtClean="0"/>
              <a:t>st</a:t>
            </a:r>
            <a:r>
              <a:rPr lang="de-DE" dirty="0" smtClean="0"/>
              <a:t>ill</a:t>
            </a:r>
            <a:endParaRPr lang="de-DE" dirty="0" smtClean="0"/>
          </a:p>
          <a:p>
            <a:r>
              <a:rPr lang="de-DE" b="1" u="sng" dirty="0" smtClean="0"/>
              <a:t>Sp</a:t>
            </a:r>
            <a:r>
              <a:rPr lang="de-DE" dirty="0" smtClean="0"/>
              <a:t>ort, </a:t>
            </a:r>
            <a:r>
              <a:rPr lang="de-DE" b="1" u="sng" dirty="0" smtClean="0"/>
              <a:t>Sp</a:t>
            </a:r>
            <a:r>
              <a:rPr lang="de-DE" dirty="0" smtClean="0"/>
              <a:t>andau, </a:t>
            </a:r>
            <a:r>
              <a:rPr lang="de-DE" b="1" u="sng" dirty="0" smtClean="0"/>
              <a:t>sp</a:t>
            </a:r>
            <a:r>
              <a:rPr lang="de-DE" dirty="0" smtClean="0"/>
              <a:t>ielen, </a:t>
            </a:r>
            <a:r>
              <a:rPr lang="de-DE" b="1" u="sng" dirty="0" err="1" smtClean="0"/>
              <a:t>sp</a:t>
            </a:r>
            <a:r>
              <a:rPr lang="de-DE" dirty="0" err="1" smtClean="0"/>
              <a:t>rechen,</a:t>
            </a:r>
            <a:r>
              <a:rPr lang="de-DE" b="1" u="sng" dirty="0" err="1" smtClean="0"/>
              <a:t>sp</a:t>
            </a:r>
            <a:r>
              <a:rPr lang="de-DE" dirty="0" err="1" smtClean="0"/>
              <a:t>ringen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5F458E-202D-4EEA-AAB3-296B856B9756}" type="datetime1">
              <a:rPr lang="ru-RU" smtClean="0"/>
              <a:pPr>
                <a:defRPr/>
              </a:pPr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342F3-ABDD-47E4-97C5-9623B569B2D2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5F458E-202D-4EEA-AAB3-296B856B9756}" type="datetime1">
              <a:rPr lang="ru-RU" smtClean="0"/>
              <a:pPr>
                <a:defRPr/>
              </a:pPr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342F3-ABDD-47E4-97C5-9623B569B2D2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42910" y="1357298"/>
            <a:ext cx="4143404" cy="1485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Woher</a:t>
            </a:r>
            <a:r>
              <a:rPr lang="en-US" sz="2800" dirty="0" smtClean="0"/>
              <a:t> </a:t>
            </a:r>
            <a:r>
              <a:rPr lang="en-US" sz="2800" dirty="0" err="1" smtClean="0"/>
              <a:t>kommst</a:t>
            </a:r>
            <a:endParaRPr lang="en-US" sz="2800" dirty="0" smtClean="0"/>
          </a:p>
          <a:p>
            <a:pPr algn="ctr"/>
            <a:r>
              <a:rPr lang="en-US" sz="2800" dirty="0" smtClean="0"/>
              <a:t>du,  Anton</a:t>
            </a:r>
            <a:r>
              <a:rPr lang="ru-RU" sz="2800" dirty="0" smtClean="0"/>
              <a:t>?</a:t>
            </a:r>
            <a:r>
              <a:rPr lang="en-US" sz="2800" dirty="0" smtClean="0"/>
              <a:t>            </a:t>
            </a:r>
            <a:endParaRPr lang="de-DE" sz="28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929058" y="2214554"/>
            <a:ext cx="4686304" cy="1757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dirty="0" err="1" smtClean="0"/>
              <a:t>Ich</a:t>
            </a:r>
            <a:r>
              <a:rPr lang="en-US" sz="2800" dirty="0" smtClean="0"/>
              <a:t> </a:t>
            </a:r>
            <a:r>
              <a:rPr lang="en-US" sz="2800" dirty="0" err="1" smtClean="0"/>
              <a:t>komme</a:t>
            </a:r>
            <a:endParaRPr lang="en-US" sz="2800" dirty="0" smtClean="0"/>
          </a:p>
          <a:p>
            <a:pPr algn="ctr">
              <a:buNone/>
            </a:pPr>
            <a:r>
              <a:rPr lang="en-US" sz="2800" dirty="0" err="1" smtClean="0"/>
              <a:t>aus</a:t>
            </a:r>
            <a:r>
              <a:rPr lang="en-US" sz="2800" dirty="0" smtClean="0"/>
              <a:t> K</a:t>
            </a:r>
            <a:r>
              <a:rPr lang="de-DE" sz="2800" dirty="0" err="1" smtClean="0"/>
              <a:t>öln</a:t>
            </a:r>
            <a:r>
              <a:rPr lang="de-DE" sz="2800" dirty="0" smtClean="0"/>
              <a:t>.</a:t>
            </a:r>
            <a:r>
              <a:rPr lang="en-US" sz="2800" dirty="0" smtClean="0"/>
              <a:t>           </a:t>
            </a:r>
            <a:endParaRPr lang="de-DE" sz="2800" dirty="0"/>
          </a:p>
        </p:txBody>
      </p:sp>
      <p:sp>
        <p:nvSpPr>
          <p:cNvPr id="9" name="Овал 8"/>
          <p:cNvSpPr/>
          <p:nvPr/>
        </p:nvSpPr>
        <p:spPr>
          <a:xfrm>
            <a:off x="571472" y="3500438"/>
            <a:ext cx="4143404" cy="1485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Woher</a:t>
            </a:r>
            <a:r>
              <a:rPr lang="en-US" sz="2800" dirty="0" smtClean="0"/>
              <a:t> </a:t>
            </a:r>
            <a:r>
              <a:rPr lang="en-US" sz="2800" dirty="0" err="1" smtClean="0"/>
              <a:t>kommen</a:t>
            </a:r>
            <a:endParaRPr lang="en-US" sz="2800" dirty="0" smtClean="0"/>
          </a:p>
          <a:p>
            <a:pPr algn="ctr"/>
            <a:r>
              <a:rPr lang="en-US" sz="2800" dirty="0" err="1" smtClean="0"/>
              <a:t>Sie</a:t>
            </a:r>
            <a:r>
              <a:rPr lang="en-US" sz="2800" dirty="0" smtClean="0"/>
              <a:t>, Frau Berg</a:t>
            </a:r>
            <a:r>
              <a:rPr lang="ru-RU" sz="2800" smtClean="0"/>
              <a:t>?</a:t>
            </a:r>
            <a:r>
              <a:rPr lang="en-US" sz="2800" smtClean="0"/>
              <a:t>           </a:t>
            </a:r>
            <a:endParaRPr lang="de-DE" sz="2800" dirty="0"/>
          </a:p>
        </p:txBody>
      </p:sp>
      <p:sp>
        <p:nvSpPr>
          <p:cNvPr id="10" name="Содержимое 7"/>
          <p:cNvSpPr txBox="1">
            <a:spLocks/>
          </p:cNvSpPr>
          <p:nvPr/>
        </p:nvSpPr>
        <p:spPr bwMode="auto">
          <a:xfrm>
            <a:off x="3929058" y="4429132"/>
            <a:ext cx="4686304" cy="1757362"/>
          </a:xfrm>
          <a:prstGeom prst="ellipse">
            <a:avLst/>
          </a:prstGeom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komme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Bonn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500042"/>
            <a:ext cx="4000528" cy="91759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smtClean="0"/>
              <a:t>Das bin ich</a:t>
            </a:r>
            <a:endParaRPr lang="de-DE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de-DE" sz="5400" dirty="0" smtClean="0"/>
              <a:t>Ich heiße….</a:t>
            </a:r>
          </a:p>
          <a:p>
            <a:r>
              <a:rPr lang="de-DE" sz="5400" dirty="0" smtClean="0"/>
              <a:t>Ich komme aus </a:t>
            </a:r>
            <a:r>
              <a:rPr lang="de-DE" sz="5400" dirty="0" err="1" smtClean="0"/>
              <a:t>Belgorod</a:t>
            </a:r>
            <a:r>
              <a:rPr lang="de-DE" sz="5400" dirty="0" smtClean="0"/>
              <a:t>.</a:t>
            </a:r>
          </a:p>
          <a:p>
            <a:r>
              <a:rPr lang="de-DE" sz="5400" dirty="0" smtClean="0"/>
              <a:t>Ich bin </a:t>
            </a:r>
            <a:r>
              <a:rPr lang="en-US" sz="5400" dirty="0" err="1" smtClean="0"/>
              <a:t>acht</a:t>
            </a:r>
            <a:r>
              <a:rPr lang="en-US" sz="5400" dirty="0" smtClean="0"/>
              <a:t> </a:t>
            </a:r>
            <a:r>
              <a:rPr lang="de-DE" sz="5400" dirty="0" smtClean="0"/>
              <a:t>Jahre alt.</a:t>
            </a:r>
          </a:p>
          <a:p>
            <a:endParaRPr lang="de-DE" sz="6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5F458E-202D-4EEA-AAB3-296B856B9756}" type="datetime1">
              <a:rPr lang="ru-RU" smtClean="0"/>
              <a:pPr>
                <a:defRPr/>
              </a:pPr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342F3-ABDD-47E4-97C5-9623B569B2D2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pic>
        <p:nvPicPr>
          <p:cNvPr id="7" name="Picture 4" descr="C:\Светик\Светик_1\люди\boys3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500042"/>
            <a:ext cx="417546" cy="1185292"/>
          </a:xfrm>
          <a:prstGeom prst="rect">
            <a:avLst/>
          </a:prstGeom>
          <a:noFill/>
        </p:spPr>
      </p:pic>
      <p:pic>
        <p:nvPicPr>
          <p:cNvPr id="8" name="Picture 5" descr="C:\Светик\Светик_1\люди\dolls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28604"/>
            <a:ext cx="472059" cy="1213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/>
          <p:cNvSpPr/>
          <p:nvPr/>
        </p:nvSpPr>
        <p:spPr>
          <a:xfrm>
            <a:off x="928662" y="1071546"/>
            <a:ext cx="1357322" cy="17145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A </a:t>
            </a:r>
            <a:r>
              <a:rPr lang="de-DE" sz="4400" dirty="0" err="1" smtClean="0">
                <a:solidFill>
                  <a:schemeClr val="tx1"/>
                </a:solidFill>
              </a:rPr>
              <a:t>a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285984" y="2643182"/>
            <a:ext cx="1414466" cy="17145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err="1" smtClean="0">
                <a:solidFill>
                  <a:schemeClr val="tx1"/>
                </a:solidFill>
              </a:rPr>
              <a:t>Oo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357554" y="1071546"/>
            <a:ext cx="1414466" cy="164307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E </a:t>
            </a:r>
            <a:r>
              <a:rPr lang="de-DE" sz="4400" dirty="0" err="1" smtClean="0">
                <a:solidFill>
                  <a:schemeClr val="tx1"/>
                </a:solidFill>
              </a:rPr>
              <a:t>e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643438" y="2571744"/>
            <a:ext cx="1500198" cy="17859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U </a:t>
            </a:r>
            <a:r>
              <a:rPr lang="de-DE" sz="4400" dirty="0" err="1" smtClean="0">
                <a:solidFill>
                  <a:schemeClr val="tx1"/>
                </a:solidFill>
              </a:rPr>
              <a:t>u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929322" y="1000108"/>
            <a:ext cx="1485904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I </a:t>
            </a:r>
            <a:r>
              <a:rPr lang="de-DE" sz="4400" dirty="0" err="1" smtClean="0">
                <a:solidFill>
                  <a:schemeClr val="tx1"/>
                </a:solidFill>
              </a:rPr>
              <a:t>i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1571625" y="2790825"/>
            <a:ext cx="388937" cy="504825"/>
          </a:xfrm>
          <a:custGeom>
            <a:avLst/>
            <a:gdLst>
              <a:gd name="connsiteX0" fmla="*/ 0 w 388937"/>
              <a:gd name="connsiteY0" fmla="*/ 0 h 504825"/>
              <a:gd name="connsiteX1" fmla="*/ 219075 w 388937"/>
              <a:gd name="connsiteY1" fmla="*/ 466725 h 504825"/>
              <a:gd name="connsiteX2" fmla="*/ 361950 w 388937"/>
              <a:gd name="connsiteY2" fmla="*/ 228600 h 504825"/>
              <a:gd name="connsiteX3" fmla="*/ 381000 w 388937"/>
              <a:gd name="connsiteY3" fmla="*/ 21907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937" h="504825">
                <a:moveTo>
                  <a:pt x="0" y="0"/>
                </a:moveTo>
                <a:cubicBezTo>
                  <a:pt x="79375" y="214312"/>
                  <a:pt x="158750" y="428625"/>
                  <a:pt x="219075" y="466725"/>
                </a:cubicBezTo>
                <a:cubicBezTo>
                  <a:pt x="279400" y="504825"/>
                  <a:pt x="334963" y="269875"/>
                  <a:pt x="361950" y="228600"/>
                </a:cubicBezTo>
                <a:cubicBezTo>
                  <a:pt x="388937" y="187325"/>
                  <a:pt x="384968" y="203200"/>
                  <a:pt x="381000" y="219075"/>
                </a:cubicBezTo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Полилиния 34"/>
          <p:cNvSpPr/>
          <p:nvPr/>
        </p:nvSpPr>
        <p:spPr>
          <a:xfrm>
            <a:off x="4132263" y="2752725"/>
            <a:ext cx="284162" cy="666750"/>
          </a:xfrm>
          <a:custGeom>
            <a:avLst/>
            <a:gdLst>
              <a:gd name="connsiteX0" fmla="*/ 1587 w 284162"/>
              <a:gd name="connsiteY0" fmla="*/ 0 h 666750"/>
              <a:gd name="connsiteX1" fmla="*/ 30162 w 284162"/>
              <a:gd name="connsiteY1" fmla="*/ 428625 h 666750"/>
              <a:gd name="connsiteX2" fmla="*/ 182562 w 284162"/>
              <a:gd name="connsiteY2" fmla="*/ 228600 h 666750"/>
              <a:gd name="connsiteX3" fmla="*/ 115887 w 284162"/>
              <a:gd name="connsiteY3" fmla="*/ 371475 h 666750"/>
              <a:gd name="connsiteX4" fmla="*/ 277812 w 284162"/>
              <a:gd name="connsiteY4" fmla="*/ 476250 h 666750"/>
              <a:gd name="connsiteX5" fmla="*/ 153987 w 284162"/>
              <a:gd name="connsiteY5" fmla="*/ 66675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162" h="666750">
                <a:moveTo>
                  <a:pt x="1587" y="0"/>
                </a:moveTo>
                <a:cubicBezTo>
                  <a:pt x="793" y="195262"/>
                  <a:pt x="0" y="390525"/>
                  <a:pt x="30162" y="428625"/>
                </a:cubicBezTo>
                <a:cubicBezTo>
                  <a:pt x="60324" y="466725"/>
                  <a:pt x="168275" y="238125"/>
                  <a:pt x="182562" y="228600"/>
                </a:cubicBezTo>
                <a:cubicBezTo>
                  <a:pt x="196849" y="219075"/>
                  <a:pt x="100012" y="330200"/>
                  <a:pt x="115887" y="371475"/>
                </a:cubicBezTo>
                <a:cubicBezTo>
                  <a:pt x="131762" y="412750"/>
                  <a:pt x="271462" y="427037"/>
                  <a:pt x="277812" y="476250"/>
                </a:cubicBezTo>
                <a:cubicBezTo>
                  <a:pt x="284162" y="525463"/>
                  <a:pt x="219074" y="596106"/>
                  <a:pt x="153987" y="666750"/>
                </a:cubicBezTo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Полилиния 35"/>
          <p:cNvSpPr/>
          <p:nvPr/>
        </p:nvSpPr>
        <p:spPr>
          <a:xfrm>
            <a:off x="3009900" y="4419600"/>
            <a:ext cx="412750" cy="385763"/>
          </a:xfrm>
          <a:custGeom>
            <a:avLst/>
            <a:gdLst>
              <a:gd name="connsiteX0" fmla="*/ 0 w 412750"/>
              <a:gd name="connsiteY0" fmla="*/ 0 h 385763"/>
              <a:gd name="connsiteX1" fmla="*/ 104775 w 412750"/>
              <a:gd name="connsiteY1" fmla="*/ 342900 h 385763"/>
              <a:gd name="connsiteX2" fmla="*/ 371475 w 412750"/>
              <a:gd name="connsiteY2" fmla="*/ 257175 h 385763"/>
              <a:gd name="connsiteX3" fmla="*/ 352425 w 412750"/>
              <a:gd name="connsiteY3" fmla="*/ 228600 h 38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750" h="385763">
                <a:moveTo>
                  <a:pt x="0" y="0"/>
                </a:moveTo>
                <a:cubicBezTo>
                  <a:pt x="21431" y="150019"/>
                  <a:pt x="42863" y="300038"/>
                  <a:pt x="104775" y="342900"/>
                </a:cubicBezTo>
                <a:cubicBezTo>
                  <a:pt x="166688" y="385763"/>
                  <a:pt x="330200" y="276225"/>
                  <a:pt x="371475" y="257175"/>
                </a:cubicBezTo>
                <a:cubicBezTo>
                  <a:pt x="412750" y="238125"/>
                  <a:pt x="382587" y="233362"/>
                  <a:pt x="352425" y="228600"/>
                </a:cubicBezTo>
              </a:path>
            </a:pathLst>
          </a:cu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Полилиния 36"/>
          <p:cNvSpPr/>
          <p:nvPr/>
        </p:nvSpPr>
        <p:spPr>
          <a:xfrm>
            <a:off x="5362575" y="4391025"/>
            <a:ext cx="581025" cy="327025"/>
          </a:xfrm>
          <a:custGeom>
            <a:avLst/>
            <a:gdLst>
              <a:gd name="connsiteX0" fmla="*/ 85725 w 581025"/>
              <a:gd name="connsiteY0" fmla="*/ 0 h 327025"/>
              <a:gd name="connsiteX1" fmla="*/ 0 w 581025"/>
              <a:gd name="connsiteY1" fmla="*/ 257175 h 327025"/>
              <a:gd name="connsiteX2" fmla="*/ 0 w 581025"/>
              <a:gd name="connsiteY2" fmla="*/ 257175 h 327025"/>
              <a:gd name="connsiteX3" fmla="*/ 190500 w 581025"/>
              <a:gd name="connsiteY3" fmla="*/ 323850 h 327025"/>
              <a:gd name="connsiteX4" fmla="*/ 285750 w 581025"/>
              <a:gd name="connsiteY4" fmla="*/ 276225 h 327025"/>
              <a:gd name="connsiteX5" fmla="*/ 314325 w 581025"/>
              <a:gd name="connsiteY5" fmla="*/ 266700 h 327025"/>
              <a:gd name="connsiteX6" fmla="*/ 314325 w 581025"/>
              <a:gd name="connsiteY6" fmla="*/ 238125 h 327025"/>
              <a:gd name="connsiteX7" fmla="*/ 581025 w 581025"/>
              <a:gd name="connsiteY7" fmla="*/ 285750 h 32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025" h="327025">
                <a:moveTo>
                  <a:pt x="85725" y="0"/>
                </a:moveTo>
                <a:lnTo>
                  <a:pt x="0" y="257175"/>
                </a:lnTo>
                <a:lnTo>
                  <a:pt x="0" y="257175"/>
                </a:lnTo>
                <a:cubicBezTo>
                  <a:pt x="31750" y="268287"/>
                  <a:pt x="142875" y="320675"/>
                  <a:pt x="190500" y="323850"/>
                </a:cubicBezTo>
                <a:cubicBezTo>
                  <a:pt x="238125" y="327025"/>
                  <a:pt x="265113" y="285750"/>
                  <a:pt x="285750" y="276225"/>
                </a:cubicBezTo>
                <a:cubicBezTo>
                  <a:pt x="306387" y="266700"/>
                  <a:pt x="309563" y="273050"/>
                  <a:pt x="314325" y="266700"/>
                </a:cubicBezTo>
                <a:cubicBezTo>
                  <a:pt x="319087" y="260350"/>
                  <a:pt x="269875" y="234950"/>
                  <a:pt x="314325" y="238125"/>
                </a:cubicBezTo>
                <a:cubicBezTo>
                  <a:pt x="358775" y="241300"/>
                  <a:pt x="469900" y="263525"/>
                  <a:pt x="581025" y="285750"/>
                </a:cubicBezTo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Полилиния 37"/>
          <p:cNvSpPr/>
          <p:nvPr/>
        </p:nvSpPr>
        <p:spPr>
          <a:xfrm>
            <a:off x="6683375" y="2790825"/>
            <a:ext cx="431800" cy="279400"/>
          </a:xfrm>
          <a:custGeom>
            <a:avLst/>
            <a:gdLst>
              <a:gd name="connsiteX0" fmla="*/ 69850 w 431800"/>
              <a:gd name="connsiteY0" fmla="*/ 0 h 279400"/>
              <a:gd name="connsiteX1" fmla="*/ 60325 w 431800"/>
              <a:gd name="connsiteY1" fmla="*/ 257175 h 279400"/>
              <a:gd name="connsiteX2" fmla="*/ 431800 w 431800"/>
              <a:gd name="connsiteY2" fmla="*/ 13335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1800" h="279400">
                <a:moveTo>
                  <a:pt x="69850" y="0"/>
                </a:moveTo>
                <a:cubicBezTo>
                  <a:pt x="34925" y="117475"/>
                  <a:pt x="0" y="234950"/>
                  <a:pt x="60325" y="257175"/>
                </a:cubicBezTo>
                <a:cubicBezTo>
                  <a:pt x="120650" y="279400"/>
                  <a:pt x="276225" y="206375"/>
                  <a:pt x="431800" y="133350"/>
                </a:cubicBezTo>
              </a:path>
            </a:pathLst>
          </a:cu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4" name="Picture 2" descr="C:\Documents and Settings\Admin\Мои документы\С рабочего стола\kinder-00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5286388"/>
            <a:ext cx="4572000" cy="14192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/>
          <p:cNvSpPr/>
          <p:nvPr/>
        </p:nvSpPr>
        <p:spPr>
          <a:xfrm>
            <a:off x="928662" y="1071546"/>
            <a:ext cx="1357322" cy="17145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err="1" smtClean="0">
                <a:solidFill>
                  <a:schemeClr val="tx1"/>
                </a:solidFill>
              </a:rPr>
              <a:t>tz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357554" y="1071546"/>
            <a:ext cx="1414466" cy="164307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err="1" smtClean="0">
                <a:solidFill>
                  <a:schemeClr val="tx1"/>
                </a:solidFill>
              </a:rPr>
              <a:t>th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929322" y="1000108"/>
            <a:ext cx="1485904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err="1" smtClean="0">
                <a:solidFill>
                  <a:schemeClr val="tx1"/>
                </a:solidFill>
              </a:rPr>
              <a:t>ph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1571625" y="2790825"/>
            <a:ext cx="388937" cy="504825"/>
          </a:xfrm>
          <a:custGeom>
            <a:avLst/>
            <a:gdLst>
              <a:gd name="connsiteX0" fmla="*/ 0 w 388937"/>
              <a:gd name="connsiteY0" fmla="*/ 0 h 504825"/>
              <a:gd name="connsiteX1" fmla="*/ 219075 w 388937"/>
              <a:gd name="connsiteY1" fmla="*/ 466725 h 504825"/>
              <a:gd name="connsiteX2" fmla="*/ 361950 w 388937"/>
              <a:gd name="connsiteY2" fmla="*/ 228600 h 504825"/>
              <a:gd name="connsiteX3" fmla="*/ 381000 w 388937"/>
              <a:gd name="connsiteY3" fmla="*/ 21907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937" h="504825">
                <a:moveTo>
                  <a:pt x="0" y="0"/>
                </a:moveTo>
                <a:cubicBezTo>
                  <a:pt x="79375" y="214312"/>
                  <a:pt x="158750" y="428625"/>
                  <a:pt x="219075" y="466725"/>
                </a:cubicBezTo>
                <a:cubicBezTo>
                  <a:pt x="279400" y="504825"/>
                  <a:pt x="334963" y="269875"/>
                  <a:pt x="361950" y="228600"/>
                </a:cubicBezTo>
                <a:cubicBezTo>
                  <a:pt x="388937" y="187325"/>
                  <a:pt x="384968" y="203200"/>
                  <a:pt x="381000" y="219075"/>
                </a:cubicBezTo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Полилиния 34"/>
          <p:cNvSpPr/>
          <p:nvPr/>
        </p:nvSpPr>
        <p:spPr>
          <a:xfrm>
            <a:off x="4132263" y="2752725"/>
            <a:ext cx="284162" cy="666750"/>
          </a:xfrm>
          <a:custGeom>
            <a:avLst/>
            <a:gdLst>
              <a:gd name="connsiteX0" fmla="*/ 1587 w 284162"/>
              <a:gd name="connsiteY0" fmla="*/ 0 h 666750"/>
              <a:gd name="connsiteX1" fmla="*/ 30162 w 284162"/>
              <a:gd name="connsiteY1" fmla="*/ 428625 h 666750"/>
              <a:gd name="connsiteX2" fmla="*/ 182562 w 284162"/>
              <a:gd name="connsiteY2" fmla="*/ 228600 h 666750"/>
              <a:gd name="connsiteX3" fmla="*/ 115887 w 284162"/>
              <a:gd name="connsiteY3" fmla="*/ 371475 h 666750"/>
              <a:gd name="connsiteX4" fmla="*/ 277812 w 284162"/>
              <a:gd name="connsiteY4" fmla="*/ 476250 h 666750"/>
              <a:gd name="connsiteX5" fmla="*/ 153987 w 284162"/>
              <a:gd name="connsiteY5" fmla="*/ 66675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162" h="666750">
                <a:moveTo>
                  <a:pt x="1587" y="0"/>
                </a:moveTo>
                <a:cubicBezTo>
                  <a:pt x="793" y="195262"/>
                  <a:pt x="0" y="390525"/>
                  <a:pt x="30162" y="428625"/>
                </a:cubicBezTo>
                <a:cubicBezTo>
                  <a:pt x="60324" y="466725"/>
                  <a:pt x="168275" y="238125"/>
                  <a:pt x="182562" y="228600"/>
                </a:cubicBezTo>
                <a:cubicBezTo>
                  <a:pt x="196849" y="219075"/>
                  <a:pt x="100012" y="330200"/>
                  <a:pt x="115887" y="371475"/>
                </a:cubicBezTo>
                <a:cubicBezTo>
                  <a:pt x="131762" y="412750"/>
                  <a:pt x="271462" y="427037"/>
                  <a:pt x="277812" y="476250"/>
                </a:cubicBezTo>
                <a:cubicBezTo>
                  <a:pt x="284162" y="525463"/>
                  <a:pt x="219074" y="596106"/>
                  <a:pt x="153987" y="666750"/>
                </a:cubicBezTo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Полилиния 35"/>
          <p:cNvSpPr/>
          <p:nvPr/>
        </p:nvSpPr>
        <p:spPr>
          <a:xfrm>
            <a:off x="3009900" y="4419600"/>
            <a:ext cx="412750" cy="385763"/>
          </a:xfrm>
          <a:custGeom>
            <a:avLst/>
            <a:gdLst>
              <a:gd name="connsiteX0" fmla="*/ 0 w 412750"/>
              <a:gd name="connsiteY0" fmla="*/ 0 h 385763"/>
              <a:gd name="connsiteX1" fmla="*/ 104775 w 412750"/>
              <a:gd name="connsiteY1" fmla="*/ 342900 h 385763"/>
              <a:gd name="connsiteX2" fmla="*/ 371475 w 412750"/>
              <a:gd name="connsiteY2" fmla="*/ 257175 h 385763"/>
              <a:gd name="connsiteX3" fmla="*/ 352425 w 412750"/>
              <a:gd name="connsiteY3" fmla="*/ 228600 h 38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750" h="385763">
                <a:moveTo>
                  <a:pt x="0" y="0"/>
                </a:moveTo>
                <a:cubicBezTo>
                  <a:pt x="21431" y="150019"/>
                  <a:pt x="42863" y="300038"/>
                  <a:pt x="104775" y="342900"/>
                </a:cubicBezTo>
                <a:cubicBezTo>
                  <a:pt x="166688" y="385763"/>
                  <a:pt x="330200" y="276225"/>
                  <a:pt x="371475" y="257175"/>
                </a:cubicBezTo>
                <a:cubicBezTo>
                  <a:pt x="412750" y="238125"/>
                  <a:pt x="382587" y="233362"/>
                  <a:pt x="352425" y="228600"/>
                </a:cubicBezTo>
              </a:path>
            </a:pathLst>
          </a:cu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Полилиния 36"/>
          <p:cNvSpPr/>
          <p:nvPr/>
        </p:nvSpPr>
        <p:spPr>
          <a:xfrm>
            <a:off x="5362575" y="4391025"/>
            <a:ext cx="581025" cy="327025"/>
          </a:xfrm>
          <a:custGeom>
            <a:avLst/>
            <a:gdLst>
              <a:gd name="connsiteX0" fmla="*/ 85725 w 581025"/>
              <a:gd name="connsiteY0" fmla="*/ 0 h 327025"/>
              <a:gd name="connsiteX1" fmla="*/ 0 w 581025"/>
              <a:gd name="connsiteY1" fmla="*/ 257175 h 327025"/>
              <a:gd name="connsiteX2" fmla="*/ 0 w 581025"/>
              <a:gd name="connsiteY2" fmla="*/ 257175 h 327025"/>
              <a:gd name="connsiteX3" fmla="*/ 190500 w 581025"/>
              <a:gd name="connsiteY3" fmla="*/ 323850 h 327025"/>
              <a:gd name="connsiteX4" fmla="*/ 285750 w 581025"/>
              <a:gd name="connsiteY4" fmla="*/ 276225 h 327025"/>
              <a:gd name="connsiteX5" fmla="*/ 314325 w 581025"/>
              <a:gd name="connsiteY5" fmla="*/ 266700 h 327025"/>
              <a:gd name="connsiteX6" fmla="*/ 314325 w 581025"/>
              <a:gd name="connsiteY6" fmla="*/ 238125 h 327025"/>
              <a:gd name="connsiteX7" fmla="*/ 581025 w 581025"/>
              <a:gd name="connsiteY7" fmla="*/ 285750 h 32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025" h="327025">
                <a:moveTo>
                  <a:pt x="85725" y="0"/>
                </a:moveTo>
                <a:lnTo>
                  <a:pt x="0" y="257175"/>
                </a:lnTo>
                <a:lnTo>
                  <a:pt x="0" y="257175"/>
                </a:lnTo>
                <a:cubicBezTo>
                  <a:pt x="31750" y="268287"/>
                  <a:pt x="142875" y="320675"/>
                  <a:pt x="190500" y="323850"/>
                </a:cubicBezTo>
                <a:cubicBezTo>
                  <a:pt x="238125" y="327025"/>
                  <a:pt x="265113" y="285750"/>
                  <a:pt x="285750" y="276225"/>
                </a:cubicBezTo>
                <a:cubicBezTo>
                  <a:pt x="306387" y="266700"/>
                  <a:pt x="309563" y="273050"/>
                  <a:pt x="314325" y="266700"/>
                </a:cubicBezTo>
                <a:cubicBezTo>
                  <a:pt x="319087" y="260350"/>
                  <a:pt x="269875" y="234950"/>
                  <a:pt x="314325" y="238125"/>
                </a:cubicBezTo>
                <a:cubicBezTo>
                  <a:pt x="358775" y="241300"/>
                  <a:pt x="469900" y="263525"/>
                  <a:pt x="581025" y="285750"/>
                </a:cubicBezTo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Полилиния 37"/>
          <p:cNvSpPr/>
          <p:nvPr/>
        </p:nvSpPr>
        <p:spPr>
          <a:xfrm>
            <a:off x="6683375" y="2790825"/>
            <a:ext cx="431800" cy="279400"/>
          </a:xfrm>
          <a:custGeom>
            <a:avLst/>
            <a:gdLst>
              <a:gd name="connsiteX0" fmla="*/ 69850 w 431800"/>
              <a:gd name="connsiteY0" fmla="*/ 0 h 279400"/>
              <a:gd name="connsiteX1" fmla="*/ 60325 w 431800"/>
              <a:gd name="connsiteY1" fmla="*/ 257175 h 279400"/>
              <a:gd name="connsiteX2" fmla="*/ 431800 w 431800"/>
              <a:gd name="connsiteY2" fmla="*/ 13335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1800" h="279400">
                <a:moveTo>
                  <a:pt x="69850" y="0"/>
                </a:moveTo>
                <a:cubicBezTo>
                  <a:pt x="34925" y="117475"/>
                  <a:pt x="0" y="234950"/>
                  <a:pt x="60325" y="257175"/>
                </a:cubicBezTo>
                <a:cubicBezTo>
                  <a:pt x="120650" y="279400"/>
                  <a:pt x="276225" y="206375"/>
                  <a:pt x="431800" y="133350"/>
                </a:cubicBezTo>
              </a:path>
            </a:pathLst>
          </a:cu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0" name="Picture 2" descr="C:\Documents and Settings\Admin\Мои документы\С рабочего стола\kinder-00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5143512"/>
            <a:ext cx="4572000" cy="14192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357422" y="3571876"/>
            <a:ext cx="15696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/>
              <a:t>Jetzt</a:t>
            </a:r>
          </a:p>
          <a:p>
            <a:r>
              <a:rPr lang="de-DE" sz="3600" dirty="0" smtClean="0"/>
              <a:t>Lothar</a:t>
            </a:r>
          </a:p>
          <a:p>
            <a:r>
              <a:rPr lang="de-DE" sz="3600" dirty="0" smtClean="0"/>
              <a:t>Philipp</a:t>
            </a:r>
            <a:endParaRPr lang="de-DE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/>
          <p:cNvSpPr/>
          <p:nvPr/>
        </p:nvSpPr>
        <p:spPr>
          <a:xfrm>
            <a:off x="928662" y="1071546"/>
            <a:ext cx="1857388" cy="17145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</a:rPr>
              <a:t>t</a:t>
            </a:r>
            <a:r>
              <a:rPr lang="de-DE" sz="4400" dirty="0" err="1" smtClean="0">
                <a:solidFill>
                  <a:schemeClr val="tx1"/>
                </a:solidFill>
              </a:rPr>
              <a:t>sch</a:t>
            </a:r>
            <a:r>
              <a:rPr lang="ru-RU" sz="4400" dirty="0" err="1" smtClean="0">
                <a:solidFill>
                  <a:schemeClr val="tx1"/>
                </a:solidFill>
              </a:rPr>
              <a:t>=ч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357554" y="1071546"/>
            <a:ext cx="1414466" cy="164307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err="1" smtClean="0">
                <a:solidFill>
                  <a:schemeClr val="tx1"/>
                </a:solidFill>
              </a:rPr>
              <a:t>aa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929322" y="1000108"/>
            <a:ext cx="2357454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err="1" smtClean="0">
                <a:solidFill>
                  <a:schemeClr val="tx1"/>
                </a:solidFill>
              </a:rPr>
              <a:t>äu</a:t>
            </a:r>
            <a:r>
              <a:rPr lang="ru-RU" sz="4400" dirty="0" err="1" smtClean="0">
                <a:solidFill>
                  <a:schemeClr val="tx1"/>
                </a:solidFill>
              </a:rPr>
              <a:t>=ой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1571625" y="2790825"/>
            <a:ext cx="388937" cy="504825"/>
          </a:xfrm>
          <a:custGeom>
            <a:avLst/>
            <a:gdLst>
              <a:gd name="connsiteX0" fmla="*/ 0 w 388937"/>
              <a:gd name="connsiteY0" fmla="*/ 0 h 504825"/>
              <a:gd name="connsiteX1" fmla="*/ 219075 w 388937"/>
              <a:gd name="connsiteY1" fmla="*/ 466725 h 504825"/>
              <a:gd name="connsiteX2" fmla="*/ 361950 w 388937"/>
              <a:gd name="connsiteY2" fmla="*/ 228600 h 504825"/>
              <a:gd name="connsiteX3" fmla="*/ 381000 w 388937"/>
              <a:gd name="connsiteY3" fmla="*/ 21907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937" h="504825">
                <a:moveTo>
                  <a:pt x="0" y="0"/>
                </a:moveTo>
                <a:cubicBezTo>
                  <a:pt x="79375" y="214312"/>
                  <a:pt x="158750" y="428625"/>
                  <a:pt x="219075" y="466725"/>
                </a:cubicBezTo>
                <a:cubicBezTo>
                  <a:pt x="279400" y="504825"/>
                  <a:pt x="334963" y="269875"/>
                  <a:pt x="361950" y="228600"/>
                </a:cubicBezTo>
                <a:cubicBezTo>
                  <a:pt x="388937" y="187325"/>
                  <a:pt x="384968" y="203200"/>
                  <a:pt x="381000" y="219075"/>
                </a:cubicBezTo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Полилиния 34"/>
          <p:cNvSpPr/>
          <p:nvPr/>
        </p:nvSpPr>
        <p:spPr>
          <a:xfrm>
            <a:off x="4132263" y="2752725"/>
            <a:ext cx="284162" cy="666750"/>
          </a:xfrm>
          <a:custGeom>
            <a:avLst/>
            <a:gdLst>
              <a:gd name="connsiteX0" fmla="*/ 1587 w 284162"/>
              <a:gd name="connsiteY0" fmla="*/ 0 h 666750"/>
              <a:gd name="connsiteX1" fmla="*/ 30162 w 284162"/>
              <a:gd name="connsiteY1" fmla="*/ 428625 h 666750"/>
              <a:gd name="connsiteX2" fmla="*/ 182562 w 284162"/>
              <a:gd name="connsiteY2" fmla="*/ 228600 h 666750"/>
              <a:gd name="connsiteX3" fmla="*/ 115887 w 284162"/>
              <a:gd name="connsiteY3" fmla="*/ 371475 h 666750"/>
              <a:gd name="connsiteX4" fmla="*/ 277812 w 284162"/>
              <a:gd name="connsiteY4" fmla="*/ 476250 h 666750"/>
              <a:gd name="connsiteX5" fmla="*/ 153987 w 284162"/>
              <a:gd name="connsiteY5" fmla="*/ 66675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162" h="666750">
                <a:moveTo>
                  <a:pt x="1587" y="0"/>
                </a:moveTo>
                <a:cubicBezTo>
                  <a:pt x="793" y="195262"/>
                  <a:pt x="0" y="390525"/>
                  <a:pt x="30162" y="428625"/>
                </a:cubicBezTo>
                <a:cubicBezTo>
                  <a:pt x="60324" y="466725"/>
                  <a:pt x="168275" y="238125"/>
                  <a:pt x="182562" y="228600"/>
                </a:cubicBezTo>
                <a:cubicBezTo>
                  <a:pt x="196849" y="219075"/>
                  <a:pt x="100012" y="330200"/>
                  <a:pt x="115887" y="371475"/>
                </a:cubicBezTo>
                <a:cubicBezTo>
                  <a:pt x="131762" y="412750"/>
                  <a:pt x="271462" y="427037"/>
                  <a:pt x="277812" y="476250"/>
                </a:cubicBezTo>
                <a:cubicBezTo>
                  <a:pt x="284162" y="525463"/>
                  <a:pt x="219074" y="596106"/>
                  <a:pt x="153987" y="666750"/>
                </a:cubicBezTo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Полилиния 35"/>
          <p:cNvSpPr/>
          <p:nvPr/>
        </p:nvSpPr>
        <p:spPr>
          <a:xfrm>
            <a:off x="3009900" y="4419600"/>
            <a:ext cx="412750" cy="385763"/>
          </a:xfrm>
          <a:custGeom>
            <a:avLst/>
            <a:gdLst>
              <a:gd name="connsiteX0" fmla="*/ 0 w 412750"/>
              <a:gd name="connsiteY0" fmla="*/ 0 h 385763"/>
              <a:gd name="connsiteX1" fmla="*/ 104775 w 412750"/>
              <a:gd name="connsiteY1" fmla="*/ 342900 h 385763"/>
              <a:gd name="connsiteX2" fmla="*/ 371475 w 412750"/>
              <a:gd name="connsiteY2" fmla="*/ 257175 h 385763"/>
              <a:gd name="connsiteX3" fmla="*/ 352425 w 412750"/>
              <a:gd name="connsiteY3" fmla="*/ 228600 h 38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750" h="385763">
                <a:moveTo>
                  <a:pt x="0" y="0"/>
                </a:moveTo>
                <a:cubicBezTo>
                  <a:pt x="21431" y="150019"/>
                  <a:pt x="42863" y="300038"/>
                  <a:pt x="104775" y="342900"/>
                </a:cubicBezTo>
                <a:cubicBezTo>
                  <a:pt x="166688" y="385763"/>
                  <a:pt x="330200" y="276225"/>
                  <a:pt x="371475" y="257175"/>
                </a:cubicBezTo>
                <a:cubicBezTo>
                  <a:pt x="412750" y="238125"/>
                  <a:pt x="382587" y="233362"/>
                  <a:pt x="352425" y="228600"/>
                </a:cubicBezTo>
              </a:path>
            </a:pathLst>
          </a:cu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Полилиния 36"/>
          <p:cNvSpPr/>
          <p:nvPr/>
        </p:nvSpPr>
        <p:spPr>
          <a:xfrm>
            <a:off x="5362575" y="4391025"/>
            <a:ext cx="581025" cy="327025"/>
          </a:xfrm>
          <a:custGeom>
            <a:avLst/>
            <a:gdLst>
              <a:gd name="connsiteX0" fmla="*/ 85725 w 581025"/>
              <a:gd name="connsiteY0" fmla="*/ 0 h 327025"/>
              <a:gd name="connsiteX1" fmla="*/ 0 w 581025"/>
              <a:gd name="connsiteY1" fmla="*/ 257175 h 327025"/>
              <a:gd name="connsiteX2" fmla="*/ 0 w 581025"/>
              <a:gd name="connsiteY2" fmla="*/ 257175 h 327025"/>
              <a:gd name="connsiteX3" fmla="*/ 190500 w 581025"/>
              <a:gd name="connsiteY3" fmla="*/ 323850 h 327025"/>
              <a:gd name="connsiteX4" fmla="*/ 285750 w 581025"/>
              <a:gd name="connsiteY4" fmla="*/ 276225 h 327025"/>
              <a:gd name="connsiteX5" fmla="*/ 314325 w 581025"/>
              <a:gd name="connsiteY5" fmla="*/ 266700 h 327025"/>
              <a:gd name="connsiteX6" fmla="*/ 314325 w 581025"/>
              <a:gd name="connsiteY6" fmla="*/ 238125 h 327025"/>
              <a:gd name="connsiteX7" fmla="*/ 581025 w 581025"/>
              <a:gd name="connsiteY7" fmla="*/ 285750 h 32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025" h="327025">
                <a:moveTo>
                  <a:pt x="85725" y="0"/>
                </a:moveTo>
                <a:lnTo>
                  <a:pt x="0" y="257175"/>
                </a:lnTo>
                <a:lnTo>
                  <a:pt x="0" y="257175"/>
                </a:lnTo>
                <a:cubicBezTo>
                  <a:pt x="31750" y="268287"/>
                  <a:pt x="142875" y="320675"/>
                  <a:pt x="190500" y="323850"/>
                </a:cubicBezTo>
                <a:cubicBezTo>
                  <a:pt x="238125" y="327025"/>
                  <a:pt x="265113" y="285750"/>
                  <a:pt x="285750" y="276225"/>
                </a:cubicBezTo>
                <a:cubicBezTo>
                  <a:pt x="306387" y="266700"/>
                  <a:pt x="309563" y="273050"/>
                  <a:pt x="314325" y="266700"/>
                </a:cubicBezTo>
                <a:cubicBezTo>
                  <a:pt x="319087" y="260350"/>
                  <a:pt x="269875" y="234950"/>
                  <a:pt x="314325" y="238125"/>
                </a:cubicBezTo>
                <a:cubicBezTo>
                  <a:pt x="358775" y="241300"/>
                  <a:pt x="469900" y="263525"/>
                  <a:pt x="581025" y="285750"/>
                </a:cubicBezTo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Полилиния 37"/>
          <p:cNvSpPr/>
          <p:nvPr/>
        </p:nvSpPr>
        <p:spPr>
          <a:xfrm>
            <a:off x="6683375" y="2790825"/>
            <a:ext cx="431800" cy="279400"/>
          </a:xfrm>
          <a:custGeom>
            <a:avLst/>
            <a:gdLst>
              <a:gd name="connsiteX0" fmla="*/ 69850 w 431800"/>
              <a:gd name="connsiteY0" fmla="*/ 0 h 279400"/>
              <a:gd name="connsiteX1" fmla="*/ 60325 w 431800"/>
              <a:gd name="connsiteY1" fmla="*/ 257175 h 279400"/>
              <a:gd name="connsiteX2" fmla="*/ 431800 w 431800"/>
              <a:gd name="connsiteY2" fmla="*/ 13335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1800" h="279400">
                <a:moveTo>
                  <a:pt x="69850" y="0"/>
                </a:moveTo>
                <a:cubicBezTo>
                  <a:pt x="34925" y="117475"/>
                  <a:pt x="0" y="234950"/>
                  <a:pt x="60325" y="257175"/>
                </a:cubicBezTo>
                <a:cubicBezTo>
                  <a:pt x="120650" y="279400"/>
                  <a:pt x="276225" y="206375"/>
                  <a:pt x="431800" y="133350"/>
                </a:cubicBezTo>
              </a:path>
            </a:pathLst>
          </a:cu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0" name="Picture 2" descr="C:\Documents and Settings\Admin\Мои документы\С рабочего стола\kinder-00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5143512"/>
            <a:ext cx="4572000" cy="14192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357422" y="3571876"/>
            <a:ext cx="47157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/>
              <a:t>Deu</a:t>
            </a:r>
            <a:r>
              <a:rPr lang="de-DE" sz="3600" b="1" u="sng" dirty="0" smtClean="0"/>
              <a:t>tsch</a:t>
            </a:r>
            <a:r>
              <a:rPr lang="de-DE" sz="3600" dirty="0" smtClean="0"/>
              <a:t>,</a:t>
            </a:r>
            <a:r>
              <a:rPr lang="de-DE" sz="3600" b="1" u="sng" dirty="0" smtClean="0"/>
              <a:t> Tsch</a:t>
            </a:r>
            <a:r>
              <a:rPr lang="de-DE" sz="3600" dirty="0" smtClean="0"/>
              <a:t>echow</a:t>
            </a:r>
          </a:p>
          <a:p>
            <a:r>
              <a:rPr lang="de-DE" sz="3600" dirty="0" smtClean="0"/>
              <a:t>S</a:t>
            </a:r>
            <a:r>
              <a:rPr lang="de-DE" sz="3600" b="1" u="sng" dirty="0" smtClean="0"/>
              <a:t>aa</a:t>
            </a:r>
            <a:r>
              <a:rPr lang="de-DE" sz="3600" dirty="0" smtClean="0"/>
              <a:t>rbrücken</a:t>
            </a:r>
          </a:p>
          <a:p>
            <a:r>
              <a:rPr lang="de-DE" sz="3600" dirty="0" err="1" smtClean="0"/>
              <a:t>M</a:t>
            </a:r>
            <a:r>
              <a:rPr lang="de-DE" sz="3600" b="1" u="sng" dirty="0" err="1" smtClean="0"/>
              <a:t>äu</a:t>
            </a:r>
            <a:r>
              <a:rPr lang="de-DE" sz="3600" dirty="0" err="1" smtClean="0"/>
              <a:t>si</a:t>
            </a:r>
            <a:r>
              <a:rPr lang="de-DE" sz="3600" dirty="0" smtClean="0"/>
              <a:t>, B</a:t>
            </a:r>
            <a:r>
              <a:rPr lang="de-DE" sz="3600" b="1" u="sng" dirty="0" smtClean="0"/>
              <a:t>äu</a:t>
            </a:r>
            <a:r>
              <a:rPr lang="de-DE" sz="3600" dirty="0" smtClean="0"/>
              <a:t>me</a:t>
            </a:r>
            <a:endParaRPr lang="de-DE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/>
          <p:cNvSpPr/>
          <p:nvPr/>
        </p:nvSpPr>
        <p:spPr>
          <a:xfrm>
            <a:off x="928662" y="1071546"/>
            <a:ext cx="1857388" cy="17145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err="1" smtClean="0">
                <a:solidFill>
                  <a:schemeClr val="tx1"/>
                </a:solidFill>
              </a:rPr>
              <a:t>Qq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928926" y="1071546"/>
            <a:ext cx="2643206" cy="164307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err="1" smtClean="0">
                <a:solidFill>
                  <a:schemeClr val="tx1"/>
                </a:solidFill>
              </a:rPr>
              <a:t>qu</a:t>
            </a:r>
            <a:r>
              <a:rPr lang="ru-RU" sz="4400" dirty="0" err="1" smtClean="0">
                <a:solidFill>
                  <a:schemeClr val="tx1"/>
                </a:solidFill>
              </a:rPr>
              <a:t>=кв</a:t>
            </a:r>
            <a:r>
              <a:rPr lang="de-DE" sz="4400" dirty="0" smtClean="0">
                <a:solidFill>
                  <a:schemeClr val="tx1"/>
                </a:solidFill>
              </a:rPr>
              <a:t> 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929322" y="1000108"/>
            <a:ext cx="2357454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</a:rPr>
              <a:t>Yy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1571625" y="2790825"/>
            <a:ext cx="388937" cy="504825"/>
          </a:xfrm>
          <a:custGeom>
            <a:avLst/>
            <a:gdLst>
              <a:gd name="connsiteX0" fmla="*/ 0 w 388937"/>
              <a:gd name="connsiteY0" fmla="*/ 0 h 504825"/>
              <a:gd name="connsiteX1" fmla="*/ 219075 w 388937"/>
              <a:gd name="connsiteY1" fmla="*/ 466725 h 504825"/>
              <a:gd name="connsiteX2" fmla="*/ 361950 w 388937"/>
              <a:gd name="connsiteY2" fmla="*/ 228600 h 504825"/>
              <a:gd name="connsiteX3" fmla="*/ 381000 w 388937"/>
              <a:gd name="connsiteY3" fmla="*/ 21907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937" h="504825">
                <a:moveTo>
                  <a:pt x="0" y="0"/>
                </a:moveTo>
                <a:cubicBezTo>
                  <a:pt x="79375" y="214312"/>
                  <a:pt x="158750" y="428625"/>
                  <a:pt x="219075" y="466725"/>
                </a:cubicBezTo>
                <a:cubicBezTo>
                  <a:pt x="279400" y="504825"/>
                  <a:pt x="334963" y="269875"/>
                  <a:pt x="361950" y="228600"/>
                </a:cubicBezTo>
                <a:cubicBezTo>
                  <a:pt x="388937" y="187325"/>
                  <a:pt x="384968" y="203200"/>
                  <a:pt x="381000" y="219075"/>
                </a:cubicBezTo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Полилиния 34"/>
          <p:cNvSpPr/>
          <p:nvPr/>
        </p:nvSpPr>
        <p:spPr>
          <a:xfrm>
            <a:off x="4132263" y="2752725"/>
            <a:ext cx="284162" cy="666750"/>
          </a:xfrm>
          <a:custGeom>
            <a:avLst/>
            <a:gdLst>
              <a:gd name="connsiteX0" fmla="*/ 1587 w 284162"/>
              <a:gd name="connsiteY0" fmla="*/ 0 h 666750"/>
              <a:gd name="connsiteX1" fmla="*/ 30162 w 284162"/>
              <a:gd name="connsiteY1" fmla="*/ 428625 h 666750"/>
              <a:gd name="connsiteX2" fmla="*/ 182562 w 284162"/>
              <a:gd name="connsiteY2" fmla="*/ 228600 h 666750"/>
              <a:gd name="connsiteX3" fmla="*/ 115887 w 284162"/>
              <a:gd name="connsiteY3" fmla="*/ 371475 h 666750"/>
              <a:gd name="connsiteX4" fmla="*/ 277812 w 284162"/>
              <a:gd name="connsiteY4" fmla="*/ 476250 h 666750"/>
              <a:gd name="connsiteX5" fmla="*/ 153987 w 284162"/>
              <a:gd name="connsiteY5" fmla="*/ 66675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162" h="666750">
                <a:moveTo>
                  <a:pt x="1587" y="0"/>
                </a:moveTo>
                <a:cubicBezTo>
                  <a:pt x="793" y="195262"/>
                  <a:pt x="0" y="390525"/>
                  <a:pt x="30162" y="428625"/>
                </a:cubicBezTo>
                <a:cubicBezTo>
                  <a:pt x="60324" y="466725"/>
                  <a:pt x="168275" y="238125"/>
                  <a:pt x="182562" y="228600"/>
                </a:cubicBezTo>
                <a:cubicBezTo>
                  <a:pt x="196849" y="219075"/>
                  <a:pt x="100012" y="330200"/>
                  <a:pt x="115887" y="371475"/>
                </a:cubicBezTo>
                <a:cubicBezTo>
                  <a:pt x="131762" y="412750"/>
                  <a:pt x="271462" y="427037"/>
                  <a:pt x="277812" y="476250"/>
                </a:cubicBezTo>
                <a:cubicBezTo>
                  <a:pt x="284162" y="525463"/>
                  <a:pt x="219074" y="596106"/>
                  <a:pt x="153987" y="666750"/>
                </a:cubicBezTo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Полилиния 35"/>
          <p:cNvSpPr/>
          <p:nvPr/>
        </p:nvSpPr>
        <p:spPr>
          <a:xfrm>
            <a:off x="3009900" y="4419600"/>
            <a:ext cx="412750" cy="385763"/>
          </a:xfrm>
          <a:custGeom>
            <a:avLst/>
            <a:gdLst>
              <a:gd name="connsiteX0" fmla="*/ 0 w 412750"/>
              <a:gd name="connsiteY0" fmla="*/ 0 h 385763"/>
              <a:gd name="connsiteX1" fmla="*/ 104775 w 412750"/>
              <a:gd name="connsiteY1" fmla="*/ 342900 h 385763"/>
              <a:gd name="connsiteX2" fmla="*/ 371475 w 412750"/>
              <a:gd name="connsiteY2" fmla="*/ 257175 h 385763"/>
              <a:gd name="connsiteX3" fmla="*/ 352425 w 412750"/>
              <a:gd name="connsiteY3" fmla="*/ 228600 h 38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750" h="385763">
                <a:moveTo>
                  <a:pt x="0" y="0"/>
                </a:moveTo>
                <a:cubicBezTo>
                  <a:pt x="21431" y="150019"/>
                  <a:pt x="42863" y="300038"/>
                  <a:pt x="104775" y="342900"/>
                </a:cubicBezTo>
                <a:cubicBezTo>
                  <a:pt x="166688" y="385763"/>
                  <a:pt x="330200" y="276225"/>
                  <a:pt x="371475" y="257175"/>
                </a:cubicBezTo>
                <a:cubicBezTo>
                  <a:pt x="412750" y="238125"/>
                  <a:pt x="382587" y="233362"/>
                  <a:pt x="352425" y="228600"/>
                </a:cubicBezTo>
              </a:path>
            </a:pathLst>
          </a:cu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Полилиния 36"/>
          <p:cNvSpPr/>
          <p:nvPr/>
        </p:nvSpPr>
        <p:spPr>
          <a:xfrm>
            <a:off x="5362575" y="4391025"/>
            <a:ext cx="581025" cy="327025"/>
          </a:xfrm>
          <a:custGeom>
            <a:avLst/>
            <a:gdLst>
              <a:gd name="connsiteX0" fmla="*/ 85725 w 581025"/>
              <a:gd name="connsiteY0" fmla="*/ 0 h 327025"/>
              <a:gd name="connsiteX1" fmla="*/ 0 w 581025"/>
              <a:gd name="connsiteY1" fmla="*/ 257175 h 327025"/>
              <a:gd name="connsiteX2" fmla="*/ 0 w 581025"/>
              <a:gd name="connsiteY2" fmla="*/ 257175 h 327025"/>
              <a:gd name="connsiteX3" fmla="*/ 190500 w 581025"/>
              <a:gd name="connsiteY3" fmla="*/ 323850 h 327025"/>
              <a:gd name="connsiteX4" fmla="*/ 285750 w 581025"/>
              <a:gd name="connsiteY4" fmla="*/ 276225 h 327025"/>
              <a:gd name="connsiteX5" fmla="*/ 314325 w 581025"/>
              <a:gd name="connsiteY5" fmla="*/ 266700 h 327025"/>
              <a:gd name="connsiteX6" fmla="*/ 314325 w 581025"/>
              <a:gd name="connsiteY6" fmla="*/ 238125 h 327025"/>
              <a:gd name="connsiteX7" fmla="*/ 581025 w 581025"/>
              <a:gd name="connsiteY7" fmla="*/ 285750 h 32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025" h="327025">
                <a:moveTo>
                  <a:pt x="85725" y="0"/>
                </a:moveTo>
                <a:lnTo>
                  <a:pt x="0" y="257175"/>
                </a:lnTo>
                <a:lnTo>
                  <a:pt x="0" y="257175"/>
                </a:lnTo>
                <a:cubicBezTo>
                  <a:pt x="31750" y="268287"/>
                  <a:pt x="142875" y="320675"/>
                  <a:pt x="190500" y="323850"/>
                </a:cubicBezTo>
                <a:cubicBezTo>
                  <a:pt x="238125" y="327025"/>
                  <a:pt x="265113" y="285750"/>
                  <a:pt x="285750" y="276225"/>
                </a:cubicBezTo>
                <a:cubicBezTo>
                  <a:pt x="306387" y="266700"/>
                  <a:pt x="309563" y="273050"/>
                  <a:pt x="314325" y="266700"/>
                </a:cubicBezTo>
                <a:cubicBezTo>
                  <a:pt x="319087" y="260350"/>
                  <a:pt x="269875" y="234950"/>
                  <a:pt x="314325" y="238125"/>
                </a:cubicBezTo>
                <a:cubicBezTo>
                  <a:pt x="358775" y="241300"/>
                  <a:pt x="469900" y="263525"/>
                  <a:pt x="581025" y="285750"/>
                </a:cubicBezTo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Полилиния 37"/>
          <p:cNvSpPr/>
          <p:nvPr/>
        </p:nvSpPr>
        <p:spPr>
          <a:xfrm>
            <a:off x="6683375" y="2790825"/>
            <a:ext cx="431800" cy="279400"/>
          </a:xfrm>
          <a:custGeom>
            <a:avLst/>
            <a:gdLst>
              <a:gd name="connsiteX0" fmla="*/ 69850 w 431800"/>
              <a:gd name="connsiteY0" fmla="*/ 0 h 279400"/>
              <a:gd name="connsiteX1" fmla="*/ 60325 w 431800"/>
              <a:gd name="connsiteY1" fmla="*/ 257175 h 279400"/>
              <a:gd name="connsiteX2" fmla="*/ 431800 w 431800"/>
              <a:gd name="connsiteY2" fmla="*/ 13335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1800" h="279400">
                <a:moveTo>
                  <a:pt x="69850" y="0"/>
                </a:moveTo>
                <a:cubicBezTo>
                  <a:pt x="34925" y="117475"/>
                  <a:pt x="0" y="234950"/>
                  <a:pt x="60325" y="257175"/>
                </a:cubicBezTo>
                <a:cubicBezTo>
                  <a:pt x="120650" y="279400"/>
                  <a:pt x="276225" y="206375"/>
                  <a:pt x="431800" y="133350"/>
                </a:cubicBezTo>
              </a:path>
            </a:pathLst>
          </a:cu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0" name="Picture 2" descr="C:\Documents and Settings\Admin\Мои документы\С рабочего стола\kinder-00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5143512"/>
            <a:ext cx="4572000" cy="14192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357422" y="3571876"/>
            <a:ext cx="60580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/>
              <a:t>Quadrat, Aquarium, quaken</a:t>
            </a:r>
          </a:p>
          <a:p>
            <a:r>
              <a:rPr lang="de-DE" sz="3600" dirty="0" smtClean="0"/>
              <a:t>Das Gymnasium, das Hobby</a:t>
            </a:r>
          </a:p>
          <a:p>
            <a:r>
              <a:rPr lang="de-DE" sz="3600" dirty="0" smtClean="0"/>
              <a:t>Billy</a:t>
            </a:r>
            <a:endParaRPr lang="de-DE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/>
          <p:cNvSpPr/>
          <p:nvPr/>
        </p:nvSpPr>
        <p:spPr>
          <a:xfrm>
            <a:off x="928662" y="1071546"/>
            <a:ext cx="1857388" cy="17145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err="1" smtClean="0">
                <a:solidFill>
                  <a:schemeClr val="tx1"/>
                </a:solidFill>
              </a:rPr>
              <a:t>ig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714744" y="1071546"/>
            <a:ext cx="1857388" cy="164307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err="1" smtClean="0">
                <a:solidFill>
                  <a:schemeClr val="tx1"/>
                </a:solidFill>
              </a:rPr>
              <a:t>ng</a:t>
            </a:r>
            <a:r>
              <a:rPr lang="de-DE" sz="4400" dirty="0" smtClean="0">
                <a:solidFill>
                  <a:schemeClr val="tx1"/>
                </a:solidFill>
              </a:rPr>
              <a:t> 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1571625" y="2790825"/>
            <a:ext cx="388937" cy="504825"/>
          </a:xfrm>
          <a:custGeom>
            <a:avLst/>
            <a:gdLst>
              <a:gd name="connsiteX0" fmla="*/ 0 w 388937"/>
              <a:gd name="connsiteY0" fmla="*/ 0 h 504825"/>
              <a:gd name="connsiteX1" fmla="*/ 219075 w 388937"/>
              <a:gd name="connsiteY1" fmla="*/ 466725 h 504825"/>
              <a:gd name="connsiteX2" fmla="*/ 361950 w 388937"/>
              <a:gd name="connsiteY2" fmla="*/ 228600 h 504825"/>
              <a:gd name="connsiteX3" fmla="*/ 381000 w 388937"/>
              <a:gd name="connsiteY3" fmla="*/ 21907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937" h="504825">
                <a:moveTo>
                  <a:pt x="0" y="0"/>
                </a:moveTo>
                <a:cubicBezTo>
                  <a:pt x="79375" y="214312"/>
                  <a:pt x="158750" y="428625"/>
                  <a:pt x="219075" y="466725"/>
                </a:cubicBezTo>
                <a:cubicBezTo>
                  <a:pt x="279400" y="504825"/>
                  <a:pt x="334963" y="269875"/>
                  <a:pt x="361950" y="228600"/>
                </a:cubicBezTo>
                <a:cubicBezTo>
                  <a:pt x="388937" y="187325"/>
                  <a:pt x="384968" y="203200"/>
                  <a:pt x="381000" y="219075"/>
                </a:cubicBezTo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Полилиния 34"/>
          <p:cNvSpPr/>
          <p:nvPr/>
        </p:nvSpPr>
        <p:spPr>
          <a:xfrm>
            <a:off x="4132263" y="2752725"/>
            <a:ext cx="284162" cy="666750"/>
          </a:xfrm>
          <a:custGeom>
            <a:avLst/>
            <a:gdLst>
              <a:gd name="connsiteX0" fmla="*/ 1587 w 284162"/>
              <a:gd name="connsiteY0" fmla="*/ 0 h 666750"/>
              <a:gd name="connsiteX1" fmla="*/ 30162 w 284162"/>
              <a:gd name="connsiteY1" fmla="*/ 428625 h 666750"/>
              <a:gd name="connsiteX2" fmla="*/ 182562 w 284162"/>
              <a:gd name="connsiteY2" fmla="*/ 228600 h 666750"/>
              <a:gd name="connsiteX3" fmla="*/ 115887 w 284162"/>
              <a:gd name="connsiteY3" fmla="*/ 371475 h 666750"/>
              <a:gd name="connsiteX4" fmla="*/ 277812 w 284162"/>
              <a:gd name="connsiteY4" fmla="*/ 476250 h 666750"/>
              <a:gd name="connsiteX5" fmla="*/ 153987 w 284162"/>
              <a:gd name="connsiteY5" fmla="*/ 66675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162" h="666750">
                <a:moveTo>
                  <a:pt x="1587" y="0"/>
                </a:moveTo>
                <a:cubicBezTo>
                  <a:pt x="793" y="195262"/>
                  <a:pt x="0" y="390525"/>
                  <a:pt x="30162" y="428625"/>
                </a:cubicBezTo>
                <a:cubicBezTo>
                  <a:pt x="60324" y="466725"/>
                  <a:pt x="168275" y="238125"/>
                  <a:pt x="182562" y="228600"/>
                </a:cubicBezTo>
                <a:cubicBezTo>
                  <a:pt x="196849" y="219075"/>
                  <a:pt x="100012" y="330200"/>
                  <a:pt x="115887" y="371475"/>
                </a:cubicBezTo>
                <a:cubicBezTo>
                  <a:pt x="131762" y="412750"/>
                  <a:pt x="271462" y="427037"/>
                  <a:pt x="277812" y="476250"/>
                </a:cubicBezTo>
                <a:cubicBezTo>
                  <a:pt x="284162" y="525463"/>
                  <a:pt x="219074" y="596106"/>
                  <a:pt x="153987" y="666750"/>
                </a:cubicBezTo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Полилиния 35"/>
          <p:cNvSpPr/>
          <p:nvPr/>
        </p:nvSpPr>
        <p:spPr>
          <a:xfrm>
            <a:off x="3009900" y="4419600"/>
            <a:ext cx="412750" cy="385763"/>
          </a:xfrm>
          <a:custGeom>
            <a:avLst/>
            <a:gdLst>
              <a:gd name="connsiteX0" fmla="*/ 0 w 412750"/>
              <a:gd name="connsiteY0" fmla="*/ 0 h 385763"/>
              <a:gd name="connsiteX1" fmla="*/ 104775 w 412750"/>
              <a:gd name="connsiteY1" fmla="*/ 342900 h 385763"/>
              <a:gd name="connsiteX2" fmla="*/ 371475 w 412750"/>
              <a:gd name="connsiteY2" fmla="*/ 257175 h 385763"/>
              <a:gd name="connsiteX3" fmla="*/ 352425 w 412750"/>
              <a:gd name="connsiteY3" fmla="*/ 228600 h 38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750" h="385763">
                <a:moveTo>
                  <a:pt x="0" y="0"/>
                </a:moveTo>
                <a:cubicBezTo>
                  <a:pt x="21431" y="150019"/>
                  <a:pt x="42863" y="300038"/>
                  <a:pt x="104775" y="342900"/>
                </a:cubicBezTo>
                <a:cubicBezTo>
                  <a:pt x="166688" y="385763"/>
                  <a:pt x="330200" y="276225"/>
                  <a:pt x="371475" y="257175"/>
                </a:cubicBezTo>
                <a:cubicBezTo>
                  <a:pt x="412750" y="238125"/>
                  <a:pt x="382587" y="233362"/>
                  <a:pt x="352425" y="228600"/>
                </a:cubicBezTo>
              </a:path>
            </a:pathLst>
          </a:cu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Полилиния 36"/>
          <p:cNvSpPr/>
          <p:nvPr/>
        </p:nvSpPr>
        <p:spPr>
          <a:xfrm>
            <a:off x="5362575" y="4391025"/>
            <a:ext cx="581025" cy="327025"/>
          </a:xfrm>
          <a:custGeom>
            <a:avLst/>
            <a:gdLst>
              <a:gd name="connsiteX0" fmla="*/ 85725 w 581025"/>
              <a:gd name="connsiteY0" fmla="*/ 0 h 327025"/>
              <a:gd name="connsiteX1" fmla="*/ 0 w 581025"/>
              <a:gd name="connsiteY1" fmla="*/ 257175 h 327025"/>
              <a:gd name="connsiteX2" fmla="*/ 0 w 581025"/>
              <a:gd name="connsiteY2" fmla="*/ 257175 h 327025"/>
              <a:gd name="connsiteX3" fmla="*/ 190500 w 581025"/>
              <a:gd name="connsiteY3" fmla="*/ 323850 h 327025"/>
              <a:gd name="connsiteX4" fmla="*/ 285750 w 581025"/>
              <a:gd name="connsiteY4" fmla="*/ 276225 h 327025"/>
              <a:gd name="connsiteX5" fmla="*/ 314325 w 581025"/>
              <a:gd name="connsiteY5" fmla="*/ 266700 h 327025"/>
              <a:gd name="connsiteX6" fmla="*/ 314325 w 581025"/>
              <a:gd name="connsiteY6" fmla="*/ 238125 h 327025"/>
              <a:gd name="connsiteX7" fmla="*/ 581025 w 581025"/>
              <a:gd name="connsiteY7" fmla="*/ 285750 h 32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025" h="327025">
                <a:moveTo>
                  <a:pt x="85725" y="0"/>
                </a:moveTo>
                <a:lnTo>
                  <a:pt x="0" y="257175"/>
                </a:lnTo>
                <a:lnTo>
                  <a:pt x="0" y="257175"/>
                </a:lnTo>
                <a:cubicBezTo>
                  <a:pt x="31750" y="268287"/>
                  <a:pt x="142875" y="320675"/>
                  <a:pt x="190500" y="323850"/>
                </a:cubicBezTo>
                <a:cubicBezTo>
                  <a:pt x="238125" y="327025"/>
                  <a:pt x="265113" y="285750"/>
                  <a:pt x="285750" y="276225"/>
                </a:cubicBezTo>
                <a:cubicBezTo>
                  <a:pt x="306387" y="266700"/>
                  <a:pt x="309563" y="273050"/>
                  <a:pt x="314325" y="266700"/>
                </a:cubicBezTo>
                <a:cubicBezTo>
                  <a:pt x="319087" y="260350"/>
                  <a:pt x="269875" y="234950"/>
                  <a:pt x="314325" y="238125"/>
                </a:cubicBezTo>
                <a:cubicBezTo>
                  <a:pt x="358775" y="241300"/>
                  <a:pt x="469900" y="263525"/>
                  <a:pt x="581025" y="285750"/>
                </a:cubicBezTo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Полилиния 37"/>
          <p:cNvSpPr/>
          <p:nvPr/>
        </p:nvSpPr>
        <p:spPr>
          <a:xfrm>
            <a:off x="6683375" y="2790825"/>
            <a:ext cx="431800" cy="279400"/>
          </a:xfrm>
          <a:custGeom>
            <a:avLst/>
            <a:gdLst>
              <a:gd name="connsiteX0" fmla="*/ 69850 w 431800"/>
              <a:gd name="connsiteY0" fmla="*/ 0 h 279400"/>
              <a:gd name="connsiteX1" fmla="*/ 60325 w 431800"/>
              <a:gd name="connsiteY1" fmla="*/ 257175 h 279400"/>
              <a:gd name="connsiteX2" fmla="*/ 431800 w 431800"/>
              <a:gd name="connsiteY2" fmla="*/ 13335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1800" h="279400">
                <a:moveTo>
                  <a:pt x="69850" y="0"/>
                </a:moveTo>
                <a:cubicBezTo>
                  <a:pt x="34925" y="117475"/>
                  <a:pt x="0" y="234950"/>
                  <a:pt x="60325" y="257175"/>
                </a:cubicBezTo>
                <a:cubicBezTo>
                  <a:pt x="120650" y="279400"/>
                  <a:pt x="276225" y="206375"/>
                  <a:pt x="431800" y="133350"/>
                </a:cubicBezTo>
              </a:path>
            </a:pathLst>
          </a:cu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0" name="Picture 2" descr="C:\Documents and Settings\Admin\Мои документы\С рабочего стола\kinder-00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5143512"/>
            <a:ext cx="4572000" cy="14192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357422" y="3571876"/>
            <a:ext cx="33650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/>
              <a:t>jung, der Junge</a:t>
            </a:r>
          </a:p>
          <a:p>
            <a:r>
              <a:rPr lang="de-DE" sz="3600" dirty="0" smtClean="0"/>
              <a:t>lustig, traurig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5F458E-202D-4EEA-AAB3-296B856B9756}" type="datetime1">
              <a:rPr lang="ru-RU" smtClean="0"/>
              <a:pPr>
                <a:defRPr/>
              </a:pPr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342F3-ABDD-47E4-97C5-9623B569B2D2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/>
          <p:cNvSpPr/>
          <p:nvPr/>
        </p:nvSpPr>
        <p:spPr>
          <a:xfrm>
            <a:off x="928662" y="1071546"/>
            <a:ext cx="1357322" cy="17145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T </a:t>
            </a:r>
            <a:r>
              <a:rPr lang="de-DE" sz="4400" dirty="0" err="1" smtClean="0">
                <a:solidFill>
                  <a:schemeClr val="tx1"/>
                </a:solidFill>
              </a:rPr>
              <a:t>t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571868" y="3429000"/>
            <a:ext cx="1414466" cy="164307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N </a:t>
            </a:r>
            <a:r>
              <a:rPr lang="de-DE" sz="4400" dirty="0" err="1" smtClean="0">
                <a:solidFill>
                  <a:schemeClr val="tx1"/>
                </a:solidFill>
              </a:rPr>
              <a:t>n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929322" y="1000108"/>
            <a:ext cx="1485904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G </a:t>
            </a:r>
            <a:r>
              <a:rPr lang="de-DE" sz="4400" dirty="0" err="1" smtClean="0">
                <a:solidFill>
                  <a:schemeClr val="tx1"/>
                </a:solidFill>
              </a:rPr>
              <a:t>g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1571625" y="2790825"/>
            <a:ext cx="388937" cy="504825"/>
          </a:xfrm>
          <a:custGeom>
            <a:avLst/>
            <a:gdLst>
              <a:gd name="connsiteX0" fmla="*/ 0 w 388937"/>
              <a:gd name="connsiteY0" fmla="*/ 0 h 504825"/>
              <a:gd name="connsiteX1" fmla="*/ 219075 w 388937"/>
              <a:gd name="connsiteY1" fmla="*/ 466725 h 504825"/>
              <a:gd name="connsiteX2" fmla="*/ 361950 w 388937"/>
              <a:gd name="connsiteY2" fmla="*/ 228600 h 504825"/>
              <a:gd name="connsiteX3" fmla="*/ 381000 w 388937"/>
              <a:gd name="connsiteY3" fmla="*/ 21907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937" h="504825">
                <a:moveTo>
                  <a:pt x="0" y="0"/>
                </a:moveTo>
                <a:cubicBezTo>
                  <a:pt x="79375" y="214312"/>
                  <a:pt x="158750" y="428625"/>
                  <a:pt x="219075" y="466725"/>
                </a:cubicBezTo>
                <a:cubicBezTo>
                  <a:pt x="279400" y="504825"/>
                  <a:pt x="334963" y="269875"/>
                  <a:pt x="361950" y="228600"/>
                </a:cubicBezTo>
                <a:cubicBezTo>
                  <a:pt x="388937" y="187325"/>
                  <a:pt x="384968" y="203200"/>
                  <a:pt x="381000" y="219075"/>
                </a:cubicBezTo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Полилиния 34"/>
          <p:cNvSpPr/>
          <p:nvPr/>
        </p:nvSpPr>
        <p:spPr>
          <a:xfrm>
            <a:off x="4132263" y="2752725"/>
            <a:ext cx="284162" cy="666750"/>
          </a:xfrm>
          <a:custGeom>
            <a:avLst/>
            <a:gdLst>
              <a:gd name="connsiteX0" fmla="*/ 1587 w 284162"/>
              <a:gd name="connsiteY0" fmla="*/ 0 h 666750"/>
              <a:gd name="connsiteX1" fmla="*/ 30162 w 284162"/>
              <a:gd name="connsiteY1" fmla="*/ 428625 h 666750"/>
              <a:gd name="connsiteX2" fmla="*/ 182562 w 284162"/>
              <a:gd name="connsiteY2" fmla="*/ 228600 h 666750"/>
              <a:gd name="connsiteX3" fmla="*/ 115887 w 284162"/>
              <a:gd name="connsiteY3" fmla="*/ 371475 h 666750"/>
              <a:gd name="connsiteX4" fmla="*/ 277812 w 284162"/>
              <a:gd name="connsiteY4" fmla="*/ 476250 h 666750"/>
              <a:gd name="connsiteX5" fmla="*/ 153987 w 284162"/>
              <a:gd name="connsiteY5" fmla="*/ 66675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162" h="666750">
                <a:moveTo>
                  <a:pt x="1587" y="0"/>
                </a:moveTo>
                <a:cubicBezTo>
                  <a:pt x="793" y="195262"/>
                  <a:pt x="0" y="390525"/>
                  <a:pt x="30162" y="428625"/>
                </a:cubicBezTo>
                <a:cubicBezTo>
                  <a:pt x="60324" y="466725"/>
                  <a:pt x="168275" y="238125"/>
                  <a:pt x="182562" y="228600"/>
                </a:cubicBezTo>
                <a:cubicBezTo>
                  <a:pt x="196849" y="219075"/>
                  <a:pt x="100012" y="330200"/>
                  <a:pt x="115887" y="371475"/>
                </a:cubicBezTo>
                <a:cubicBezTo>
                  <a:pt x="131762" y="412750"/>
                  <a:pt x="271462" y="427037"/>
                  <a:pt x="277812" y="476250"/>
                </a:cubicBezTo>
                <a:cubicBezTo>
                  <a:pt x="284162" y="525463"/>
                  <a:pt x="219074" y="596106"/>
                  <a:pt x="153987" y="666750"/>
                </a:cubicBezTo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Полилиния 37"/>
          <p:cNvSpPr/>
          <p:nvPr/>
        </p:nvSpPr>
        <p:spPr>
          <a:xfrm>
            <a:off x="6683375" y="2790825"/>
            <a:ext cx="431800" cy="279400"/>
          </a:xfrm>
          <a:custGeom>
            <a:avLst/>
            <a:gdLst>
              <a:gd name="connsiteX0" fmla="*/ 69850 w 431800"/>
              <a:gd name="connsiteY0" fmla="*/ 0 h 279400"/>
              <a:gd name="connsiteX1" fmla="*/ 60325 w 431800"/>
              <a:gd name="connsiteY1" fmla="*/ 257175 h 279400"/>
              <a:gd name="connsiteX2" fmla="*/ 431800 w 431800"/>
              <a:gd name="connsiteY2" fmla="*/ 13335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1800" h="279400">
                <a:moveTo>
                  <a:pt x="69850" y="0"/>
                </a:moveTo>
                <a:cubicBezTo>
                  <a:pt x="34925" y="117475"/>
                  <a:pt x="0" y="234950"/>
                  <a:pt x="60325" y="257175"/>
                </a:cubicBezTo>
                <a:cubicBezTo>
                  <a:pt x="120650" y="279400"/>
                  <a:pt x="276225" y="206375"/>
                  <a:pt x="431800" y="133350"/>
                </a:cubicBezTo>
              </a:path>
            </a:pathLst>
          </a:cu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98" name="Picture 2" descr="C:\Documents and Settings\Admin\Мои документы\С рабочего стола\kinder-00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5286388"/>
            <a:ext cx="4572000" cy="14192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785926"/>
            <a:ext cx="6000792" cy="3000396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de-DE" sz="4400" dirty="0" smtClean="0">
                <a:solidFill>
                  <a:srgbClr val="C00000"/>
                </a:solidFill>
              </a:rPr>
              <a:t>Guten Tag!        Toni</a:t>
            </a:r>
          </a:p>
          <a:p>
            <a:r>
              <a:rPr lang="de-DE" sz="4400" dirty="0" smtClean="0">
                <a:solidFill>
                  <a:srgbClr val="C00000"/>
                </a:solidFill>
              </a:rPr>
              <a:t>      Nina        </a:t>
            </a:r>
            <a:r>
              <a:rPr lang="de-DE" sz="4400" dirty="0" err="1" smtClean="0">
                <a:solidFill>
                  <a:srgbClr val="C00000"/>
                </a:solidFill>
              </a:rPr>
              <a:t>Goga</a:t>
            </a:r>
            <a:endParaRPr lang="de-DE" sz="4400" dirty="0" smtClean="0">
              <a:solidFill>
                <a:srgbClr val="C00000"/>
              </a:solidFill>
            </a:endParaRPr>
          </a:p>
          <a:p>
            <a:r>
              <a:rPr lang="de-DE" sz="4400" dirty="0" smtClean="0">
                <a:solidFill>
                  <a:srgbClr val="C00000"/>
                </a:solidFill>
              </a:rPr>
              <a:t>Ina          Ute          Gena</a:t>
            </a:r>
            <a:r>
              <a:rPr lang="de-DE" sz="4400" dirty="0" smtClean="0"/>
              <a:t>      </a:t>
            </a:r>
          </a:p>
          <a:p>
            <a:endParaRPr lang="de-DE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28736"/>
            <a:ext cx="6786610" cy="4697427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None/>
            </a:pPr>
            <a:endParaRPr lang="de-DE" dirty="0" smtClean="0"/>
          </a:p>
          <a:p>
            <a:pPr algn="ctr">
              <a:buNone/>
            </a:pPr>
            <a:r>
              <a:rPr lang="de-DE" sz="3600" dirty="0" smtClean="0"/>
              <a:t>Anna, Hanna, Hugo, Hans, Deni,</a:t>
            </a:r>
          </a:p>
          <a:p>
            <a:pPr algn="ctr">
              <a:buNone/>
            </a:pPr>
            <a:r>
              <a:rPr lang="de-DE" sz="3600" dirty="0" smtClean="0"/>
              <a:t>Ada, Ina, Franz</a:t>
            </a:r>
          </a:p>
          <a:p>
            <a:pPr algn="ctr">
              <a:buNone/>
            </a:pPr>
            <a:r>
              <a:rPr lang="de-DE" sz="3600" dirty="0" smtClean="0"/>
              <a:t>Toni, Susi, Monika,</a:t>
            </a:r>
          </a:p>
          <a:p>
            <a:pPr algn="ctr">
              <a:buNone/>
            </a:pPr>
            <a:r>
              <a:rPr lang="de-DE" sz="3600" dirty="0" smtClean="0"/>
              <a:t>Grete und Veronika.</a:t>
            </a:r>
            <a:endParaRPr lang="de-DE" sz="3600" dirty="0"/>
          </a:p>
        </p:txBody>
      </p:sp>
      <p:pic>
        <p:nvPicPr>
          <p:cNvPr id="6147" name="Picture 3" descr="C:\Documents and Settings\Admin\Мои документы\С рабочего стола\chor-000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5085184"/>
            <a:ext cx="1314450" cy="1076325"/>
          </a:xfrm>
          <a:prstGeom prst="rect">
            <a:avLst/>
          </a:prstGeom>
          <a:noFill/>
        </p:spPr>
      </p:pic>
      <p:pic>
        <p:nvPicPr>
          <p:cNvPr id="6148" name="Picture 4" descr="C:\Documents and Settings\Admin\Мои документы\С рабочего стола\chor-000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5013176"/>
            <a:ext cx="1314450" cy="1076325"/>
          </a:xfrm>
          <a:prstGeom prst="rect">
            <a:avLst/>
          </a:prstGeom>
          <a:noFill/>
        </p:spPr>
      </p:pic>
      <p:pic>
        <p:nvPicPr>
          <p:cNvPr id="7" name="17_-_Urok_3_-_Upr._3_a,_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215338" y="335756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/>
          <p:cNvSpPr/>
          <p:nvPr/>
        </p:nvSpPr>
        <p:spPr>
          <a:xfrm>
            <a:off x="928662" y="1071546"/>
            <a:ext cx="1357322" cy="17145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err="1" smtClean="0">
                <a:solidFill>
                  <a:schemeClr val="tx1"/>
                </a:solidFill>
              </a:rPr>
              <a:t>Dd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285984" y="2643182"/>
            <a:ext cx="1414466" cy="17145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Ss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357554" y="1071546"/>
            <a:ext cx="1414466" cy="164307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err="1" smtClean="0">
                <a:solidFill>
                  <a:schemeClr val="tx1"/>
                </a:solidFill>
              </a:rPr>
              <a:t>Hh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643438" y="2571744"/>
            <a:ext cx="1500198" cy="17859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ß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929322" y="1000108"/>
            <a:ext cx="1485904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Cc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1571625" y="2790825"/>
            <a:ext cx="388937" cy="504825"/>
          </a:xfrm>
          <a:custGeom>
            <a:avLst/>
            <a:gdLst>
              <a:gd name="connsiteX0" fmla="*/ 0 w 388937"/>
              <a:gd name="connsiteY0" fmla="*/ 0 h 504825"/>
              <a:gd name="connsiteX1" fmla="*/ 219075 w 388937"/>
              <a:gd name="connsiteY1" fmla="*/ 466725 h 504825"/>
              <a:gd name="connsiteX2" fmla="*/ 361950 w 388937"/>
              <a:gd name="connsiteY2" fmla="*/ 228600 h 504825"/>
              <a:gd name="connsiteX3" fmla="*/ 381000 w 388937"/>
              <a:gd name="connsiteY3" fmla="*/ 21907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937" h="504825">
                <a:moveTo>
                  <a:pt x="0" y="0"/>
                </a:moveTo>
                <a:cubicBezTo>
                  <a:pt x="79375" y="214312"/>
                  <a:pt x="158750" y="428625"/>
                  <a:pt x="219075" y="466725"/>
                </a:cubicBezTo>
                <a:cubicBezTo>
                  <a:pt x="279400" y="504825"/>
                  <a:pt x="334963" y="269875"/>
                  <a:pt x="361950" y="228600"/>
                </a:cubicBezTo>
                <a:cubicBezTo>
                  <a:pt x="388937" y="187325"/>
                  <a:pt x="384968" y="203200"/>
                  <a:pt x="381000" y="219075"/>
                </a:cubicBezTo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Полилиния 34"/>
          <p:cNvSpPr/>
          <p:nvPr/>
        </p:nvSpPr>
        <p:spPr>
          <a:xfrm>
            <a:off x="4132263" y="2752725"/>
            <a:ext cx="284162" cy="666750"/>
          </a:xfrm>
          <a:custGeom>
            <a:avLst/>
            <a:gdLst>
              <a:gd name="connsiteX0" fmla="*/ 1587 w 284162"/>
              <a:gd name="connsiteY0" fmla="*/ 0 h 666750"/>
              <a:gd name="connsiteX1" fmla="*/ 30162 w 284162"/>
              <a:gd name="connsiteY1" fmla="*/ 428625 h 666750"/>
              <a:gd name="connsiteX2" fmla="*/ 182562 w 284162"/>
              <a:gd name="connsiteY2" fmla="*/ 228600 h 666750"/>
              <a:gd name="connsiteX3" fmla="*/ 115887 w 284162"/>
              <a:gd name="connsiteY3" fmla="*/ 371475 h 666750"/>
              <a:gd name="connsiteX4" fmla="*/ 277812 w 284162"/>
              <a:gd name="connsiteY4" fmla="*/ 476250 h 666750"/>
              <a:gd name="connsiteX5" fmla="*/ 153987 w 284162"/>
              <a:gd name="connsiteY5" fmla="*/ 66675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162" h="666750">
                <a:moveTo>
                  <a:pt x="1587" y="0"/>
                </a:moveTo>
                <a:cubicBezTo>
                  <a:pt x="793" y="195262"/>
                  <a:pt x="0" y="390525"/>
                  <a:pt x="30162" y="428625"/>
                </a:cubicBezTo>
                <a:cubicBezTo>
                  <a:pt x="60324" y="466725"/>
                  <a:pt x="168275" y="238125"/>
                  <a:pt x="182562" y="228600"/>
                </a:cubicBezTo>
                <a:cubicBezTo>
                  <a:pt x="196849" y="219075"/>
                  <a:pt x="100012" y="330200"/>
                  <a:pt x="115887" y="371475"/>
                </a:cubicBezTo>
                <a:cubicBezTo>
                  <a:pt x="131762" y="412750"/>
                  <a:pt x="271462" y="427037"/>
                  <a:pt x="277812" y="476250"/>
                </a:cubicBezTo>
                <a:cubicBezTo>
                  <a:pt x="284162" y="525463"/>
                  <a:pt x="219074" y="596106"/>
                  <a:pt x="153987" y="666750"/>
                </a:cubicBezTo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Полилиния 35"/>
          <p:cNvSpPr/>
          <p:nvPr/>
        </p:nvSpPr>
        <p:spPr>
          <a:xfrm>
            <a:off x="3009900" y="4419600"/>
            <a:ext cx="412750" cy="385763"/>
          </a:xfrm>
          <a:custGeom>
            <a:avLst/>
            <a:gdLst>
              <a:gd name="connsiteX0" fmla="*/ 0 w 412750"/>
              <a:gd name="connsiteY0" fmla="*/ 0 h 385763"/>
              <a:gd name="connsiteX1" fmla="*/ 104775 w 412750"/>
              <a:gd name="connsiteY1" fmla="*/ 342900 h 385763"/>
              <a:gd name="connsiteX2" fmla="*/ 371475 w 412750"/>
              <a:gd name="connsiteY2" fmla="*/ 257175 h 385763"/>
              <a:gd name="connsiteX3" fmla="*/ 352425 w 412750"/>
              <a:gd name="connsiteY3" fmla="*/ 228600 h 38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750" h="385763">
                <a:moveTo>
                  <a:pt x="0" y="0"/>
                </a:moveTo>
                <a:cubicBezTo>
                  <a:pt x="21431" y="150019"/>
                  <a:pt x="42863" y="300038"/>
                  <a:pt x="104775" y="342900"/>
                </a:cubicBezTo>
                <a:cubicBezTo>
                  <a:pt x="166688" y="385763"/>
                  <a:pt x="330200" y="276225"/>
                  <a:pt x="371475" y="257175"/>
                </a:cubicBezTo>
                <a:cubicBezTo>
                  <a:pt x="412750" y="238125"/>
                  <a:pt x="382587" y="233362"/>
                  <a:pt x="352425" y="228600"/>
                </a:cubicBezTo>
              </a:path>
            </a:pathLst>
          </a:cu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Полилиния 36"/>
          <p:cNvSpPr/>
          <p:nvPr/>
        </p:nvSpPr>
        <p:spPr>
          <a:xfrm>
            <a:off x="5362575" y="4391025"/>
            <a:ext cx="581025" cy="327025"/>
          </a:xfrm>
          <a:custGeom>
            <a:avLst/>
            <a:gdLst>
              <a:gd name="connsiteX0" fmla="*/ 85725 w 581025"/>
              <a:gd name="connsiteY0" fmla="*/ 0 h 327025"/>
              <a:gd name="connsiteX1" fmla="*/ 0 w 581025"/>
              <a:gd name="connsiteY1" fmla="*/ 257175 h 327025"/>
              <a:gd name="connsiteX2" fmla="*/ 0 w 581025"/>
              <a:gd name="connsiteY2" fmla="*/ 257175 h 327025"/>
              <a:gd name="connsiteX3" fmla="*/ 190500 w 581025"/>
              <a:gd name="connsiteY3" fmla="*/ 323850 h 327025"/>
              <a:gd name="connsiteX4" fmla="*/ 285750 w 581025"/>
              <a:gd name="connsiteY4" fmla="*/ 276225 h 327025"/>
              <a:gd name="connsiteX5" fmla="*/ 314325 w 581025"/>
              <a:gd name="connsiteY5" fmla="*/ 266700 h 327025"/>
              <a:gd name="connsiteX6" fmla="*/ 314325 w 581025"/>
              <a:gd name="connsiteY6" fmla="*/ 238125 h 327025"/>
              <a:gd name="connsiteX7" fmla="*/ 581025 w 581025"/>
              <a:gd name="connsiteY7" fmla="*/ 285750 h 32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025" h="327025">
                <a:moveTo>
                  <a:pt x="85725" y="0"/>
                </a:moveTo>
                <a:lnTo>
                  <a:pt x="0" y="257175"/>
                </a:lnTo>
                <a:lnTo>
                  <a:pt x="0" y="257175"/>
                </a:lnTo>
                <a:cubicBezTo>
                  <a:pt x="31750" y="268287"/>
                  <a:pt x="142875" y="320675"/>
                  <a:pt x="190500" y="323850"/>
                </a:cubicBezTo>
                <a:cubicBezTo>
                  <a:pt x="238125" y="327025"/>
                  <a:pt x="265113" y="285750"/>
                  <a:pt x="285750" y="276225"/>
                </a:cubicBezTo>
                <a:cubicBezTo>
                  <a:pt x="306387" y="266700"/>
                  <a:pt x="309563" y="273050"/>
                  <a:pt x="314325" y="266700"/>
                </a:cubicBezTo>
                <a:cubicBezTo>
                  <a:pt x="319087" y="260350"/>
                  <a:pt x="269875" y="234950"/>
                  <a:pt x="314325" y="238125"/>
                </a:cubicBezTo>
                <a:cubicBezTo>
                  <a:pt x="358775" y="241300"/>
                  <a:pt x="469900" y="263525"/>
                  <a:pt x="581025" y="285750"/>
                </a:cubicBezTo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Полилиния 37"/>
          <p:cNvSpPr/>
          <p:nvPr/>
        </p:nvSpPr>
        <p:spPr>
          <a:xfrm>
            <a:off x="6683375" y="2790825"/>
            <a:ext cx="431800" cy="279400"/>
          </a:xfrm>
          <a:custGeom>
            <a:avLst/>
            <a:gdLst>
              <a:gd name="connsiteX0" fmla="*/ 69850 w 431800"/>
              <a:gd name="connsiteY0" fmla="*/ 0 h 279400"/>
              <a:gd name="connsiteX1" fmla="*/ 60325 w 431800"/>
              <a:gd name="connsiteY1" fmla="*/ 257175 h 279400"/>
              <a:gd name="connsiteX2" fmla="*/ 431800 w 431800"/>
              <a:gd name="connsiteY2" fmla="*/ 13335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1800" h="279400">
                <a:moveTo>
                  <a:pt x="69850" y="0"/>
                </a:moveTo>
                <a:cubicBezTo>
                  <a:pt x="34925" y="117475"/>
                  <a:pt x="0" y="234950"/>
                  <a:pt x="60325" y="257175"/>
                </a:cubicBezTo>
                <a:cubicBezTo>
                  <a:pt x="120650" y="279400"/>
                  <a:pt x="276225" y="206375"/>
                  <a:pt x="431800" y="133350"/>
                </a:cubicBezTo>
              </a:path>
            </a:pathLst>
          </a:cu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Овал 11"/>
          <p:cNvSpPr/>
          <p:nvPr/>
        </p:nvSpPr>
        <p:spPr>
          <a:xfrm>
            <a:off x="2071670" y="4572008"/>
            <a:ext cx="1414466" cy="171451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err="1" smtClean="0">
                <a:solidFill>
                  <a:schemeClr val="tx1"/>
                </a:solidFill>
              </a:rPr>
              <a:t>ch</a:t>
            </a:r>
            <a:r>
              <a:rPr lang="ru-RU" sz="3200" dirty="0" err="1" smtClean="0">
                <a:solidFill>
                  <a:schemeClr val="tx1"/>
                </a:solidFill>
              </a:rPr>
              <a:t>=х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286380" y="4500570"/>
            <a:ext cx="1414466" cy="1714512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ei</a:t>
            </a:r>
            <a:r>
              <a:rPr lang="ru-RU" sz="2800" dirty="0" err="1" smtClean="0">
                <a:solidFill>
                  <a:schemeClr val="bg1"/>
                </a:solidFill>
              </a:rPr>
              <a:t>=ай</a:t>
            </a:r>
            <a:endParaRPr lang="de-DE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928803"/>
            <a:ext cx="6500858" cy="414340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sz="3600" dirty="0" smtClean="0"/>
              <a:t>Hanna    Hugo</a:t>
            </a:r>
          </a:p>
          <a:p>
            <a:pPr algn="ctr"/>
            <a:r>
              <a:rPr lang="de-DE" sz="3600" dirty="0" smtClean="0"/>
              <a:t>Ada   Deni</a:t>
            </a:r>
          </a:p>
          <a:p>
            <a:pPr algn="ctr"/>
            <a:r>
              <a:rPr lang="de-DE" sz="3600" dirty="0" smtClean="0"/>
              <a:t>Hans   Susanna</a:t>
            </a:r>
          </a:p>
          <a:p>
            <a:pPr algn="ctr"/>
            <a:r>
              <a:rPr lang="de-DE" sz="3600" dirty="0" smtClean="0"/>
              <a:t>Coca Cola</a:t>
            </a:r>
          </a:p>
          <a:p>
            <a:pPr algn="ctr"/>
            <a:r>
              <a:rPr lang="de-DE" sz="3600" dirty="0" smtClean="0"/>
              <a:t>ach  ich   Heidi  Heini</a:t>
            </a:r>
          </a:p>
          <a:p>
            <a:pPr algn="ctr"/>
            <a:r>
              <a:rPr lang="de-DE" sz="3600" dirty="0" smtClean="0"/>
              <a:t>Ich heiße</a:t>
            </a:r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de-DE" dirty="0" smtClean="0">
                <a:solidFill>
                  <a:srgbClr val="002060"/>
                </a:solidFill>
              </a:rPr>
              <a:t>Das </a:t>
            </a:r>
            <a:r>
              <a:rPr lang="de-DE" u="sng" dirty="0" smtClean="0"/>
              <a:t>ist</a:t>
            </a:r>
            <a:r>
              <a:rPr lang="de-DE" dirty="0" smtClean="0">
                <a:solidFill>
                  <a:srgbClr val="002060"/>
                </a:solidFill>
              </a:rPr>
              <a:t> Anna.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de-DE" dirty="0" smtClean="0">
              <a:solidFill>
                <a:srgbClr val="002060"/>
              </a:solidFill>
            </a:endParaRPr>
          </a:p>
          <a:p>
            <a:pPr algn="ctr"/>
            <a:r>
              <a:rPr lang="de-DE" dirty="0" smtClean="0">
                <a:solidFill>
                  <a:srgbClr val="002060"/>
                </a:solidFill>
              </a:rPr>
              <a:t>Das</a:t>
            </a:r>
            <a:r>
              <a:rPr lang="de-DE" u="sng" dirty="0" smtClean="0">
                <a:solidFill>
                  <a:srgbClr val="002060"/>
                </a:solidFill>
              </a:rPr>
              <a:t> </a:t>
            </a:r>
            <a:r>
              <a:rPr lang="de-DE" u="sng" dirty="0" smtClean="0"/>
              <a:t>ist </a:t>
            </a:r>
            <a:r>
              <a:rPr lang="de-DE" dirty="0" smtClean="0">
                <a:solidFill>
                  <a:srgbClr val="002060"/>
                </a:solidFill>
              </a:rPr>
              <a:t>Hanna.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de-DE" dirty="0" smtClean="0">
              <a:solidFill>
                <a:srgbClr val="002060"/>
              </a:solidFill>
            </a:endParaRPr>
          </a:p>
          <a:p>
            <a:pPr algn="ctr"/>
            <a:r>
              <a:rPr lang="de-DE" dirty="0" smtClean="0">
                <a:solidFill>
                  <a:srgbClr val="002060"/>
                </a:solidFill>
              </a:rPr>
              <a:t>Das </a:t>
            </a:r>
            <a:r>
              <a:rPr lang="de-DE" u="sng" dirty="0" smtClean="0">
                <a:solidFill>
                  <a:srgbClr val="FFC000"/>
                </a:solidFill>
              </a:rPr>
              <a:t>sind</a:t>
            </a:r>
            <a:r>
              <a:rPr lang="de-DE" dirty="0" smtClean="0">
                <a:solidFill>
                  <a:srgbClr val="002060"/>
                </a:solidFill>
              </a:rPr>
              <a:t> Anna und Hanna.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80F0D4-BF18-41F7-B973-EC1CDF52E64C}" type="datetime1">
              <a:rPr lang="ru-RU" smtClean="0"/>
              <a:pPr>
                <a:defRPr/>
              </a:pPr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http://aida.ucoz.ru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A6CD2A-B825-4430-A08F-7559B56977C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026" name="Picture 2" descr="C:\Светик\Светик_1\люди\dolls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340768"/>
            <a:ext cx="498819" cy="1080120"/>
          </a:xfrm>
          <a:prstGeom prst="rect">
            <a:avLst/>
          </a:prstGeom>
          <a:noFill/>
        </p:spPr>
      </p:pic>
      <p:pic>
        <p:nvPicPr>
          <p:cNvPr id="1027" name="Picture 3" descr="C:\Светик\Светик_1\люди\dolls1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636912"/>
            <a:ext cx="424924" cy="959742"/>
          </a:xfrm>
          <a:prstGeom prst="rect">
            <a:avLst/>
          </a:prstGeom>
          <a:noFill/>
        </p:spPr>
      </p:pic>
      <p:pic>
        <p:nvPicPr>
          <p:cNvPr id="1028" name="Picture 4" descr="C:\Светик\Светик_1\люди\dolls1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717032"/>
            <a:ext cx="488687" cy="1103759"/>
          </a:xfrm>
          <a:prstGeom prst="rect">
            <a:avLst/>
          </a:prstGeom>
          <a:noFill/>
        </p:spPr>
      </p:pic>
      <p:pic>
        <p:nvPicPr>
          <p:cNvPr id="10" name="Picture 2" descr="C:\Светик\Светик_1\люди\dolls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3844" y="3717032"/>
            <a:ext cx="505074" cy="1093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аздник детский 2">
  <a:themeElements>
    <a:clrScheme name="Другая 49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2</Template>
  <TotalTime>690</TotalTime>
  <Words>688</Words>
  <Application>Microsoft Office PowerPoint</Application>
  <PresentationFormat>Экран (4:3)</PresentationFormat>
  <Paragraphs>234</Paragraphs>
  <Slides>34</Slides>
  <Notes>3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Праздник детский 2</vt:lpstr>
      <vt:lpstr>Der 29. November Dienstag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Das ABC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Das bin ich</vt:lpstr>
      <vt:lpstr>Слайд 30</vt:lpstr>
      <vt:lpstr>Слайд 31</vt:lpstr>
      <vt:lpstr>Слайд 32</vt:lpstr>
      <vt:lpstr>Слайд 33</vt:lpstr>
      <vt:lpstr>Слайд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dc:description>http://aida.ucoz.ru</dc:description>
  <cp:lastModifiedBy>Admin</cp:lastModifiedBy>
  <cp:revision>84</cp:revision>
  <dcterms:created xsi:type="dcterms:W3CDTF">2012-04-13T09:39:29Z</dcterms:created>
  <dcterms:modified xsi:type="dcterms:W3CDTF">2013-10-02T04:24:55Z</dcterms:modified>
  <cp:category>шаблоны к Powerpoint</cp:category>
</cp:coreProperties>
</file>